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2" r:id="rId5"/>
    <p:sldId id="264" r:id="rId6"/>
    <p:sldId id="265" r:id="rId7"/>
    <p:sldId id="277" r:id="rId8"/>
    <p:sldId id="267" r:id="rId9"/>
    <p:sldId id="280" r:id="rId10"/>
    <p:sldId id="266" r:id="rId11"/>
    <p:sldId id="272" r:id="rId12"/>
    <p:sldId id="273" r:id="rId13"/>
    <p:sldId id="268" r:id="rId14"/>
    <p:sldId id="279" r:id="rId15"/>
    <p:sldId id="278" r:id="rId16"/>
    <p:sldId id="274" r:id="rId17"/>
    <p:sldId id="275" r:id="rId18"/>
    <p:sldId id="271" r:id="rId19"/>
    <p:sldId id="269" r:id="rId20"/>
    <p:sldId id="25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8E"/>
    <a:srgbClr val="46DE6E"/>
    <a:srgbClr val="FFFFFF"/>
    <a:srgbClr val="FF5050"/>
    <a:srgbClr val="03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D7B898-6E80-3604-6773-7D843F75F58E}" v="723" dt="2019-11-30T14:05:26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5A6D-3DA2-45F8-88C5-B52CCB448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F41AE-F94A-40CB-A1EC-27999D0A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C0866-1172-4561-962E-74537219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4B508-F284-420F-97EF-BBEBEAC8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07EBA4-D335-428D-A174-A7AAEE11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A7F-A61F-4BBB-B070-3BA4196A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6265D8-DFD3-40D4-B663-0D3840850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C8DE7-F5FD-491B-89B3-959F2E1F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034B5-EB27-47A2-9D5A-1B70B4EE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E79C5-B8FF-44CA-8E42-8153BC3B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4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340FF-57EA-4CE7-99DE-C682D76E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EB270A-051A-4941-BF32-C6213DB7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1D7957-B6EB-4FED-864F-835F11E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F28469-0CF4-474E-911A-7BAC90D4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9F002-5DEE-448A-9069-07077E4B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2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9294-EA5B-432E-A0BE-5CDAE62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3AB29-4A3A-43AF-B3C7-77B9D497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A0CD2-7A91-4964-83AE-39250C01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B05A2-C6FA-4630-A054-BE82D46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3FC931-F954-4435-8E6D-128E6260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DA409-53AD-43AF-AD3D-599C7C2C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526437-7D66-4E09-B437-590D7873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C8D4F-A53D-462E-8EC5-F8B7EAAA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C2D23C-A7E3-4D7B-A173-0B2AA057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06EEF-9201-446A-B1D3-4A8AE885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B4CBE-7C24-454B-B17B-4B1389F8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7D89-36E0-4E33-BB9A-EBF336AB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5B3A9-BD9C-4CAE-9AFA-17E54937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1A607-9DA7-4337-A59A-C24F296E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CD9FB-8C69-404A-9E30-4309073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19460-867B-4CF3-A169-0EDDAE9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5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A8E9-71DC-4363-BEB8-8F3299D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A73C28-BA34-4194-99F0-A62E4957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2CB99-2F79-4624-983C-D3A8463D3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5F38F1-E305-4F54-A643-3552EA93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06179D-75B0-433C-BE7B-661D3625A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769A01-F445-4CA8-9A57-FDC3A305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BA4805-8BE4-42BC-B8B3-C07BB38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1E5670-BFD3-4F8F-A341-E2CC9AD5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3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A637-1F9F-4304-BDF0-3F3D6A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959EB-925E-4D0F-A899-2322E1EF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28483F-EFF2-43A3-B269-A1E6B71E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08B14E-0445-4180-93A6-AAEE94D5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5CEF8D-D093-4AB5-B1BE-0A717AC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CEFA7-B39C-43CD-97C8-0B156084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41FAAA-ED2E-4F5F-9643-1F191395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408CC-50E8-42C5-8B12-5B747162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80D73-5CA1-487D-8307-9F1B3C64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077ED0-1ABC-4778-B268-58FFFFE4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F627E2-8413-4CF2-87FC-8E34FDAE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23811D-D02C-459A-87DB-B46D7D8E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F3933-315C-479B-8242-48F0905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8D1A-94D6-41F2-8E85-91F8076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7CF92B-6977-428F-89CF-3C01BB6CC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183EA-FC26-4057-9509-55E0902A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5C95CD-CE1D-45DA-86F4-B3BE835D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A2FAC1-64AB-46E3-887C-8134274B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6E41D-3B2F-48EE-B307-C1AAA41C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DataClassificationLabel"/>
          <p:cNvSpPr txBox="1"/>
          <p:nvPr userDrawn="1"/>
        </p:nvSpPr>
        <p:spPr>
          <a:xfrm>
            <a:off x="9144000" y="6629400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4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94FB7A-0066-4FE5-866E-0E4FBE20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77FAF-EC32-4D80-8A3C-DC2F010E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2F2E3-D6DD-4210-B0BE-27BE89505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93AA1-BA75-4F55-B6CF-616AA2ADF9D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0499B-FAD2-4FFA-8E7E-F86BEE088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EB0CE-41B0-4AF5-9DFE-481D4C17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5184-5949-445B-B72C-9D03D1577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47" b="29755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2EDF3A-3501-4876-83A5-E73018FF9433}"/>
              </a:ext>
            </a:extLst>
          </p:cNvPr>
          <p:cNvSpPr/>
          <p:nvPr/>
        </p:nvSpPr>
        <p:spPr>
          <a:xfrm>
            <a:off x="-143691" y="1648318"/>
            <a:ext cx="143691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A03911F-218B-43EF-91BE-30D80B91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9717845" y="3709935"/>
            <a:ext cx="774398" cy="771418"/>
            <a:chOff x="7147817" y="2377440"/>
            <a:chExt cx="975905" cy="972151"/>
          </a:xfrm>
        </p:grpSpPr>
        <p:sp>
          <p:nvSpPr>
            <p:cNvPr id="7" name="Rounded Rectangle 6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28" name="Picture 4" descr="Resultado de imagem para mongodb icon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548336" y="4481353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89829" y="3714131"/>
            <a:ext cx="1268168" cy="1424534"/>
            <a:chOff x="6843653" y="2377440"/>
            <a:chExt cx="1584229" cy="1779565"/>
          </a:xfrm>
        </p:grpSpPr>
        <p:sp>
          <p:nvSpPr>
            <p:cNvPr id="20" name="Rounded Rectangle 19"/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CaixaDeTexto 11">
              <a:extLst>
                <a:ext uri="{FF2B5EF4-FFF2-40B4-BE49-F238E27FC236}">
                  <a16:creationId xmlns:a16="http://schemas.microsoft.com/office/drawing/2014/main" id="{45519783-CB94-4584-B11F-7A9698E516E7}"/>
                </a:ext>
              </a:extLst>
            </p:cNvPr>
            <p:cNvSpPr txBox="1"/>
            <p:nvPr/>
          </p:nvSpPr>
          <p:spPr>
            <a:xfrm>
              <a:off x="6843653" y="3349591"/>
              <a:ext cx="1584229" cy="807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Amazon S3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Dubai Light" panose="020B0303030403030204" pitchFamily="34" charset="-78"/>
                </a:rPr>
                <a:t>(Front-End)</a:t>
              </a:r>
              <a:endParaRPr lang="pt-BR" b="1" dirty="0">
                <a:solidFill>
                  <a:schemeClr val="bg1"/>
                </a:solidFill>
                <a:cs typeface="Dubai Light" panose="020B0303030403030204" pitchFamily="34" charset="-78"/>
              </a:endParaRPr>
            </a:p>
          </p:txBody>
        </p:sp>
      </p:grpSp>
      <p:pic>
        <p:nvPicPr>
          <p:cNvPr id="1030" name="Picture 6" descr="Resultado de imagem para amazon s3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22" y="3777028"/>
            <a:ext cx="641782" cy="6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5584334" y="4492473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474FE28-4226-4617-B55E-DBCDDB3B3A37}"/>
              </a:ext>
            </a:extLst>
          </p:cNvPr>
          <p:cNvGrpSpPr/>
          <p:nvPr/>
        </p:nvGrpSpPr>
        <p:grpSpPr>
          <a:xfrm>
            <a:off x="5893563" y="3714131"/>
            <a:ext cx="781350" cy="778343"/>
            <a:chOff x="5893563" y="3714131"/>
            <a:chExt cx="781350" cy="778343"/>
          </a:xfrm>
        </p:grpSpPr>
        <p:sp>
          <p:nvSpPr>
            <p:cNvPr id="29" name="Rounded Rectangle 28"/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36" name="Picture 12" descr="Resultado de imagem para amazon api gateway logo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Resultado de imagem para not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5" y="3482687"/>
            <a:ext cx="1230463" cy="12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8558137" y="208367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C452A6-F5F4-4707-9DF7-68267138F061}"/>
              </a:ext>
            </a:extLst>
          </p:cNvPr>
          <p:cNvGrpSpPr/>
          <p:nvPr/>
        </p:nvGrpSpPr>
        <p:grpSpPr>
          <a:xfrm>
            <a:off x="7751835" y="2018804"/>
            <a:ext cx="781349" cy="778343"/>
            <a:chOff x="7751835" y="2018804"/>
            <a:chExt cx="781349" cy="778343"/>
          </a:xfrm>
        </p:grpSpPr>
        <p:sp>
          <p:nvSpPr>
            <p:cNvPr id="40" name="Rounded Rectangle 39"/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44" name="Picture 20" descr="Resultado de imagem para amazon cognito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3359216" y="1592956"/>
            <a:ext cx="7796464" cy="4057812"/>
          </a:xfrm>
          <a:prstGeom prst="rect">
            <a:avLst/>
          </a:prstGeom>
          <a:noFill/>
          <a:ln w="28575">
            <a:solidFill>
              <a:srgbClr val="FFFFFF">
                <a:alpha val="8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3298140" y="1145550"/>
            <a:ext cx="177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AWS </a:t>
            </a:r>
            <a:r>
              <a:rPr lang="pt-BR" sz="2000" dirty="0" err="1">
                <a:solidFill>
                  <a:schemeClr val="bg1"/>
                </a:solidFill>
                <a:cs typeface="Dubai Light" panose="020B0303030403030204"/>
              </a:rPr>
              <a:t>Cloud</a:t>
            </a:r>
            <a:endParaRPr lang="pt-BR" sz="2000" dirty="0">
              <a:solidFill>
                <a:schemeClr val="bg1"/>
              </a:solidFill>
              <a:cs typeface="Dubai Light" panose="020B0303030403030204"/>
            </a:endParaRPr>
          </a:p>
        </p:txBody>
      </p:sp>
      <p:cxnSp>
        <p:nvCxnSpPr>
          <p:cNvPr id="57" name="Straight Arrow Connector 56"/>
          <p:cNvCxnSpPr>
            <a:stCxn id="20" idx="3"/>
          </p:cNvCxnSpPr>
          <p:nvPr/>
        </p:nvCxnSpPr>
        <p:spPr>
          <a:xfrm flipV="1">
            <a:off x="4814518" y="4103232"/>
            <a:ext cx="1079045" cy="1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2438495" y="372858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7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127100" y="3089133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77" name="Straight Arrow Connector 76"/>
          <p:cNvCxnSpPr>
            <a:stCxn id="1042" idx="3"/>
            <a:endCxn id="20" idx="1"/>
          </p:cNvCxnSpPr>
          <p:nvPr/>
        </p:nvCxnSpPr>
        <p:spPr>
          <a:xfrm>
            <a:off x="2231608" y="4097919"/>
            <a:ext cx="1801703" cy="5314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2"/>
          </p:cNvCxnSpPr>
          <p:nvPr/>
        </p:nvCxnSpPr>
        <p:spPr>
          <a:xfrm>
            <a:off x="8142510" y="2797147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4900186" y="3743716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7685996" y="4481353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CC82D72-4C20-42B7-A9DC-6EE56A4E7ECB}"/>
              </a:ext>
            </a:extLst>
          </p:cNvPr>
          <p:cNvGrpSpPr/>
          <p:nvPr/>
        </p:nvGrpSpPr>
        <p:grpSpPr>
          <a:xfrm>
            <a:off x="7765669" y="3709935"/>
            <a:ext cx="774399" cy="771418"/>
            <a:chOff x="7765669" y="3709935"/>
            <a:chExt cx="774399" cy="771418"/>
          </a:xfrm>
        </p:grpSpPr>
        <p:sp>
          <p:nvSpPr>
            <p:cNvPr id="91" name="Rounded Rectangle 90"/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052" name="Picture 28" descr="Imagem relacionada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4" name="Straight Arrow Connector 93"/>
          <p:cNvCxnSpPr>
            <a:stCxn id="29" idx="3"/>
            <a:endCxn id="91" idx="1"/>
          </p:cNvCxnSpPr>
          <p:nvPr/>
        </p:nvCxnSpPr>
        <p:spPr>
          <a:xfrm flipV="1">
            <a:off x="6674913" y="4095644"/>
            <a:ext cx="1090756" cy="765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754586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100" name="Straight Arrow Connector 99"/>
          <p:cNvCxnSpPr>
            <a:stCxn id="91" idx="3"/>
            <a:endCxn id="7" idx="1"/>
          </p:cNvCxnSpPr>
          <p:nvPr/>
        </p:nvCxnSpPr>
        <p:spPr>
          <a:xfrm>
            <a:off x="8540068" y="4095644"/>
            <a:ext cx="1177777" cy="0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8677093" y="3724410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00788" y="293671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Arquitetura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Serverless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4811683" y="2083675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1C28C8E-8DC9-48F2-B2C7-F351583ADF46}"/>
              </a:ext>
            </a:extLst>
          </p:cNvPr>
          <p:cNvGrpSpPr/>
          <p:nvPr/>
        </p:nvGrpSpPr>
        <p:grpSpPr>
          <a:xfrm>
            <a:off x="4029184" y="2013010"/>
            <a:ext cx="781207" cy="778203"/>
            <a:chOff x="4029184" y="2013010"/>
            <a:chExt cx="781207" cy="778203"/>
          </a:xfrm>
        </p:grpSpPr>
        <p:sp>
          <p:nvSpPr>
            <p:cNvPr id="46" name="Rounded Rectangle 19">
              <a:extLst>
                <a:ext uri="{FF2B5EF4-FFF2-40B4-BE49-F238E27FC236}">
                  <a16:creationId xmlns:a16="http://schemas.microsoft.com/office/drawing/2014/main" id="{470179B5-1DF8-4877-B5DB-230AF3FE86FA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45" name="Picture 6" descr="Resultado de imagem para amazon s3">
              <a:extLst>
                <a:ext uri="{FF2B5EF4-FFF2-40B4-BE49-F238E27FC236}">
                  <a16:creationId xmlns:a16="http://schemas.microsoft.com/office/drawing/2014/main" id="{6E82B27A-88F0-4E83-8753-8D7BF38F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A2DF6B33-A4DF-4130-8630-519B509E7418}"/>
              </a:ext>
            </a:extLst>
          </p:cNvPr>
          <p:cNvSpPr txBox="1"/>
          <p:nvPr/>
        </p:nvSpPr>
        <p:spPr>
          <a:xfrm>
            <a:off x="4414995" y="3081959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HTTPS</a:t>
            </a:r>
          </a:p>
        </p:txBody>
      </p:sp>
      <p:cxnSp>
        <p:nvCxnSpPr>
          <p:cNvPr id="50" name="Straight Arrow Connector 82">
            <a:extLst>
              <a:ext uri="{FF2B5EF4-FFF2-40B4-BE49-F238E27FC236}">
                <a16:creationId xmlns:a16="http://schemas.microsoft.com/office/drawing/2014/main" id="{2225DD1B-236D-4E2A-AF8D-C9FA843FB82D}"/>
              </a:ext>
            </a:extLst>
          </p:cNvPr>
          <p:cNvCxnSpPr/>
          <p:nvPr/>
        </p:nvCxnSpPr>
        <p:spPr>
          <a:xfrm>
            <a:off x="4422699" y="2786953"/>
            <a:ext cx="1" cy="931439"/>
          </a:xfrm>
          <a:prstGeom prst="straightConnector1">
            <a:avLst/>
          </a:prstGeom>
          <a:ln w="5715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12">
            <a:extLst>
              <a:ext uri="{FF2B5EF4-FFF2-40B4-BE49-F238E27FC236}">
                <a16:creationId xmlns:a16="http://schemas.microsoft.com/office/drawing/2014/main" id="{7C2E7058-E2A4-45FE-984F-14BCDDF74508}"/>
              </a:ext>
            </a:extLst>
          </p:cNvPr>
          <p:cNvSpPr txBox="1"/>
          <p:nvPr/>
        </p:nvSpPr>
        <p:spPr>
          <a:xfrm>
            <a:off x="1156016" y="4528484"/>
            <a:ext cx="9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cs typeface="Dubai Light" panose="020B0303030403030204"/>
              </a:rPr>
              <a:t>Cliente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ED16F7-F6BC-44B3-A4DE-D5E395079580}"/>
              </a:ext>
            </a:extLst>
          </p:cNvPr>
          <p:cNvSpPr/>
          <p:nvPr/>
        </p:nvSpPr>
        <p:spPr>
          <a:xfrm>
            <a:off x="4966258" y="239679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(</a:t>
            </a:r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Mídias</a:t>
            </a:r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)</a:t>
            </a:r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9C07732-F93C-43C8-9FBD-4FFFA3AE5A1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5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front of a stove&#10;&#10;Description generated with high confidence">
            <a:extLst>
              <a:ext uri="{FF2B5EF4-FFF2-40B4-BE49-F238E27FC236}">
                <a16:creationId xmlns:a16="http://schemas.microsoft.com/office/drawing/2014/main" id="{8DA64362-8F95-4A39-8E9D-14C36DB7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" t="11196" b="56907"/>
          <a:stretch/>
        </p:blipFill>
        <p:spPr>
          <a:xfrm>
            <a:off x="56" y="-50480"/>
            <a:ext cx="12191894" cy="6920935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4546880" y="4502405"/>
            <a:ext cx="309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Lambda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4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Back-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em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microserviços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7" name="CaixaDeTexto 11">
            <a:extLst>
              <a:ext uri="{FF2B5EF4-FFF2-40B4-BE49-F238E27FC236}">
                <a16:creationId xmlns:a16="http://schemas.microsoft.com/office/drawing/2014/main" id="{2B5CE185-A956-46EE-86DB-63A769E0DABA}"/>
              </a:ext>
            </a:extLst>
          </p:cNvPr>
          <p:cNvSpPr txBox="1"/>
          <p:nvPr/>
        </p:nvSpPr>
        <p:spPr>
          <a:xfrm>
            <a:off x="4694227" y="500537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54 </a:t>
            </a:r>
            <a:r>
              <a:rPr lang="pt-BR" sz="24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microserviços</a:t>
            </a:r>
            <a:endParaRPr lang="pt-BR" sz="2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8" name="CaixaDeTexto 11">
            <a:extLst>
              <a:ext uri="{FF2B5EF4-FFF2-40B4-BE49-F238E27FC236}">
                <a16:creationId xmlns:a16="http://schemas.microsoft.com/office/drawing/2014/main" id="{2506AFC8-8C08-4555-BF09-5588AB076710}"/>
              </a:ext>
            </a:extLst>
          </p:cNvPr>
          <p:cNvSpPr txBox="1"/>
          <p:nvPr/>
        </p:nvSpPr>
        <p:spPr>
          <a:xfrm>
            <a:off x="5396095" y="1010588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D3FAFF08-56C9-4645-A13A-0D3298235F91}"/>
              </a:ext>
            </a:extLst>
          </p:cNvPr>
          <p:cNvGrpSpPr/>
          <p:nvPr/>
        </p:nvGrpSpPr>
        <p:grpSpPr>
          <a:xfrm>
            <a:off x="5707871" y="1721306"/>
            <a:ext cx="781350" cy="778343"/>
            <a:chOff x="5893563" y="3714131"/>
            <a:chExt cx="781350" cy="778343"/>
          </a:xfrm>
        </p:grpSpPr>
        <p:sp>
          <p:nvSpPr>
            <p:cNvPr id="120" name="Rounded Rectangle 28">
              <a:extLst>
                <a:ext uri="{FF2B5EF4-FFF2-40B4-BE49-F238E27FC236}">
                  <a16:creationId xmlns:a16="http://schemas.microsoft.com/office/drawing/2014/main" id="{C100E0D5-5823-48C9-B74C-AEC74841D42A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1" name="Picture 12" descr="Resultado de imagem para amazon api gateway logo">
              <a:extLst>
                <a:ext uri="{FF2B5EF4-FFF2-40B4-BE49-F238E27FC236}">
                  <a16:creationId xmlns:a16="http://schemas.microsoft.com/office/drawing/2014/main" id="{33DB7FEE-6743-4930-BF59-EA4D9F83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A830C005-B5EC-4139-A498-08C90CF171D0}"/>
              </a:ext>
            </a:extLst>
          </p:cNvPr>
          <p:cNvGrpSpPr/>
          <p:nvPr/>
        </p:nvGrpSpPr>
        <p:grpSpPr>
          <a:xfrm>
            <a:off x="3701511" y="3608391"/>
            <a:ext cx="774399" cy="771418"/>
            <a:chOff x="7765669" y="3709935"/>
            <a:chExt cx="774399" cy="771418"/>
          </a:xfrm>
        </p:grpSpPr>
        <p:sp>
          <p:nvSpPr>
            <p:cNvPr id="123" name="Rounded Rectangle 90">
              <a:extLst>
                <a:ext uri="{FF2B5EF4-FFF2-40B4-BE49-F238E27FC236}">
                  <a16:creationId xmlns:a16="http://schemas.microsoft.com/office/drawing/2014/main" id="{824D0C9D-574D-4AAB-90BA-5BA3F267BCAA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4" name="Picture 28" descr="Imagem relacionada">
              <a:extLst>
                <a:ext uri="{FF2B5EF4-FFF2-40B4-BE49-F238E27FC236}">
                  <a16:creationId xmlns:a16="http://schemas.microsoft.com/office/drawing/2014/main" id="{52C0B969-E11D-49BD-9723-3B8D94D8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6CB1039-1F27-4588-AAF7-E9072149423A}"/>
              </a:ext>
            </a:extLst>
          </p:cNvPr>
          <p:cNvGrpSpPr/>
          <p:nvPr/>
        </p:nvGrpSpPr>
        <p:grpSpPr>
          <a:xfrm>
            <a:off x="4705110" y="3608391"/>
            <a:ext cx="774399" cy="771418"/>
            <a:chOff x="7765669" y="3709935"/>
            <a:chExt cx="774399" cy="771418"/>
          </a:xfrm>
        </p:grpSpPr>
        <p:sp>
          <p:nvSpPr>
            <p:cNvPr id="126" name="Rounded Rectangle 90">
              <a:extLst>
                <a:ext uri="{FF2B5EF4-FFF2-40B4-BE49-F238E27FC236}">
                  <a16:creationId xmlns:a16="http://schemas.microsoft.com/office/drawing/2014/main" id="{1ABBDC4D-4E00-4C59-B88C-4BA7C700E096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27" name="Picture 28" descr="Imagem relacionada">
              <a:extLst>
                <a:ext uri="{FF2B5EF4-FFF2-40B4-BE49-F238E27FC236}">
                  <a16:creationId xmlns:a16="http://schemas.microsoft.com/office/drawing/2014/main" id="{48CC63AE-4A70-4FF1-8782-395C8353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E54CABE2-4EF1-447D-9483-587975A09AC4}"/>
              </a:ext>
            </a:extLst>
          </p:cNvPr>
          <p:cNvGrpSpPr/>
          <p:nvPr/>
        </p:nvGrpSpPr>
        <p:grpSpPr>
          <a:xfrm>
            <a:off x="5714822" y="3608391"/>
            <a:ext cx="774399" cy="771418"/>
            <a:chOff x="7765669" y="3709935"/>
            <a:chExt cx="774399" cy="771418"/>
          </a:xfrm>
        </p:grpSpPr>
        <p:sp>
          <p:nvSpPr>
            <p:cNvPr id="129" name="Rounded Rectangle 90">
              <a:extLst>
                <a:ext uri="{FF2B5EF4-FFF2-40B4-BE49-F238E27FC236}">
                  <a16:creationId xmlns:a16="http://schemas.microsoft.com/office/drawing/2014/main" id="{132F4F46-98B6-4345-9347-AEE1C7498D4F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0" name="Picture 28" descr="Imagem relacionada">
              <a:extLst>
                <a:ext uri="{FF2B5EF4-FFF2-40B4-BE49-F238E27FC236}">
                  <a16:creationId xmlns:a16="http://schemas.microsoft.com/office/drawing/2014/main" id="{BB3C159A-85B4-444C-BD3F-D855C9FE5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61C2256-5F55-41A7-8996-A723A24CC436}"/>
              </a:ext>
            </a:extLst>
          </p:cNvPr>
          <p:cNvGrpSpPr/>
          <p:nvPr/>
        </p:nvGrpSpPr>
        <p:grpSpPr>
          <a:xfrm>
            <a:off x="6724534" y="3610605"/>
            <a:ext cx="774399" cy="771418"/>
            <a:chOff x="7765669" y="3709935"/>
            <a:chExt cx="774399" cy="771418"/>
          </a:xfrm>
        </p:grpSpPr>
        <p:sp>
          <p:nvSpPr>
            <p:cNvPr id="132" name="Rounded Rectangle 90">
              <a:extLst>
                <a:ext uri="{FF2B5EF4-FFF2-40B4-BE49-F238E27FC236}">
                  <a16:creationId xmlns:a16="http://schemas.microsoft.com/office/drawing/2014/main" id="{E5AD735C-FC64-4856-BFF0-8EFFD079019E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3" name="Picture 28" descr="Imagem relacionada">
              <a:extLst>
                <a:ext uri="{FF2B5EF4-FFF2-40B4-BE49-F238E27FC236}">
                  <a16:creationId xmlns:a16="http://schemas.microsoft.com/office/drawing/2014/main" id="{59951DB8-8D44-4051-84CC-A4A13DECE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71AB4156-B698-4A1D-A792-C553A62E7922}"/>
              </a:ext>
            </a:extLst>
          </p:cNvPr>
          <p:cNvGrpSpPr/>
          <p:nvPr/>
        </p:nvGrpSpPr>
        <p:grpSpPr>
          <a:xfrm>
            <a:off x="7734246" y="3608391"/>
            <a:ext cx="774399" cy="771418"/>
            <a:chOff x="7765669" y="3709935"/>
            <a:chExt cx="774399" cy="771418"/>
          </a:xfrm>
        </p:grpSpPr>
        <p:sp>
          <p:nvSpPr>
            <p:cNvPr id="135" name="Rounded Rectangle 90">
              <a:extLst>
                <a:ext uri="{FF2B5EF4-FFF2-40B4-BE49-F238E27FC236}">
                  <a16:creationId xmlns:a16="http://schemas.microsoft.com/office/drawing/2014/main" id="{CB981F76-C2B3-4635-9B5C-3319B416D5BC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136" name="Picture 28" descr="Imagem relacionada">
              <a:extLst>
                <a:ext uri="{FF2B5EF4-FFF2-40B4-BE49-F238E27FC236}">
                  <a16:creationId xmlns:a16="http://schemas.microsoft.com/office/drawing/2014/main" id="{5BCBA82B-10DC-47B6-8D13-D40A9365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CaixaDeTexto 11">
            <a:extLst>
              <a:ext uri="{FF2B5EF4-FFF2-40B4-BE49-F238E27FC236}">
                <a16:creationId xmlns:a16="http://schemas.microsoft.com/office/drawing/2014/main" id="{48E4F208-E3EA-4668-9D55-9F1BA7C5F659}"/>
              </a:ext>
            </a:extLst>
          </p:cNvPr>
          <p:cNvSpPr txBox="1"/>
          <p:nvPr/>
        </p:nvSpPr>
        <p:spPr>
          <a:xfrm>
            <a:off x="860305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39" name="CaixaDeTexto 11">
            <a:extLst>
              <a:ext uri="{FF2B5EF4-FFF2-40B4-BE49-F238E27FC236}">
                <a16:creationId xmlns:a16="http://schemas.microsoft.com/office/drawing/2014/main" id="{890AF06C-07B4-4863-98D4-3E203EC0DE81}"/>
              </a:ext>
            </a:extLst>
          </p:cNvPr>
          <p:cNvSpPr txBox="1"/>
          <p:nvPr/>
        </p:nvSpPr>
        <p:spPr>
          <a:xfrm>
            <a:off x="2901002" y="3517446"/>
            <a:ext cx="68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Dubai Light" panose="020B0303030403030204" pitchFamily="34" charset="-78"/>
              </a:rPr>
              <a:t>…</a:t>
            </a:r>
            <a:endParaRPr lang="pt-BR" sz="44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8EF0AD9-9120-4B10-9EB8-EA11F73F75B7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rot="5400000">
            <a:off x="4539258" y="2049103"/>
            <a:ext cx="1108742" cy="2009835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18E3BB8-C5E0-48B9-B90B-567C36DCAEA9}"/>
              </a:ext>
            </a:extLst>
          </p:cNvPr>
          <p:cNvCxnSpPr>
            <a:cxnSpLocks/>
          </p:cNvCxnSpPr>
          <p:nvPr/>
        </p:nvCxnSpPr>
        <p:spPr>
          <a:xfrm>
            <a:off x="4088704" y="3054020"/>
            <a:ext cx="403273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: Angulado 140">
            <a:extLst>
              <a:ext uri="{FF2B5EF4-FFF2-40B4-BE49-F238E27FC236}">
                <a16:creationId xmlns:a16="http://schemas.microsoft.com/office/drawing/2014/main" id="{67A31DFE-1FD8-47C0-AE56-D386FD5075EE}"/>
              </a:ext>
            </a:extLst>
          </p:cNvPr>
          <p:cNvCxnSpPr>
            <a:cxnSpLocks/>
            <a:stCxn id="120" idx="2"/>
            <a:endCxn id="126" idx="0"/>
          </p:cNvCxnSpPr>
          <p:nvPr/>
        </p:nvCxnSpPr>
        <p:spPr>
          <a:xfrm rot="5400000">
            <a:off x="5041057" y="2550902"/>
            <a:ext cx="1108742" cy="100623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Angulado 141">
            <a:extLst>
              <a:ext uri="{FF2B5EF4-FFF2-40B4-BE49-F238E27FC236}">
                <a16:creationId xmlns:a16="http://schemas.microsoft.com/office/drawing/2014/main" id="{E93C4A19-9AF7-4671-BD65-214B39EC2471}"/>
              </a:ext>
            </a:extLst>
          </p:cNvPr>
          <p:cNvCxnSpPr>
            <a:cxnSpLocks/>
            <a:stCxn id="120" idx="2"/>
            <a:endCxn id="129" idx="0"/>
          </p:cNvCxnSpPr>
          <p:nvPr/>
        </p:nvCxnSpPr>
        <p:spPr>
          <a:xfrm rot="16200000" flipH="1">
            <a:off x="5545913" y="3052282"/>
            <a:ext cx="1108742" cy="347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: Angulado 142">
            <a:extLst>
              <a:ext uri="{FF2B5EF4-FFF2-40B4-BE49-F238E27FC236}">
                <a16:creationId xmlns:a16="http://schemas.microsoft.com/office/drawing/2014/main" id="{AD508ECA-A69C-4E9F-B3C7-CF57EABB93AA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rot="16200000" flipH="1">
            <a:off x="6049662" y="2548533"/>
            <a:ext cx="1110956" cy="101318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Angulado 143">
            <a:extLst>
              <a:ext uri="{FF2B5EF4-FFF2-40B4-BE49-F238E27FC236}">
                <a16:creationId xmlns:a16="http://schemas.microsoft.com/office/drawing/2014/main" id="{9B049BF4-06CD-4395-9E34-244453A26F58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rot="16200000" flipH="1">
            <a:off x="6555625" y="2042570"/>
            <a:ext cx="1108742" cy="2022900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ixaDeTexto 11">
            <a:extLst>
              <a:ext uri="{FF2B5EF4-FFF2-40B4-BE49-F238E27FC236}">
                <a16:creationId xmlns:a16="http://schemas.microsoft.com/office/drawing/2014/main" id="{C0243F93-B318-4F7C-A11D-7648919DC4FD}"/>
              </a:ext>
            </a:extLst>
          </p:cNvPr>
          <p:cNvSpPr txBox="1"/>
          <p:nvPr/>
        </p:nvSpPr>
        <p:spPr>
          <a:xfrm>
            <a:off x="3301214" y="5424458"/>
            <a:ext cx="558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Totalmente gerenciado e escalável</a:t>
            </a:r>
          </a:p>
        </p:txBody>
      </p:sp>
      <p:sp>
        <p:nvSpPr>
          <p:cNvPr id="147" name="CaixaDeTexto 11">
            <a:extLst>
              <a:ext uri="{FF2B5EF4-FFF2-40B4-BE49-F238E27FC236}">
                <a16:creationId xmlns:a16="http://schemas.microsoft.com/office/drawing/2014/main" id="{E55DD4D7-496D-4CC7-8892-9CA80D78F580}"/>
              </a:ext>
            </a:extLst>
          </p:cNvPr>
          <p:cNvSpPr txBox="1"/>
          <p:nvPr/>
        </p:nvSpPr>
        <p:spPr>
          <a:xfrm>
            <a:off x="4694223" y="5843538"/>
            <a:ext cx="280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Dubai Light" panose="020B0303030403030204" pitchFamily="34" charset="-78"/>
              </a:rPr>
              <a:t>Python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48C8772-1050-4BDF-93EA-460251896387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5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itting at a desk using a computer&#10;&#10;Description generated with very high confidence">
            <a:extLst>
              <a:ext uri="{FF2B5EF4-FFF2-40B4-BE49-F238E27FC236}">
                <a16:creationId xmlns:a16="http://schemas.microsoft.com/office/drawing/2014/main" id="{05B2FACC-A356-49BE-9182-EC6A3840C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3" b="11307"/>
          <a:stretch/>
        </p:blipFill>
        <p:spPr>
          <a:xfrm>
            <a:off x="2819" y="-50407"/>
            <a:ext cx="12217828" cy="6931938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e autorização</a:t>
            </a:r>
          </a:p>
        </p:txBody>
      </p:sp>
      <p:sp>
        <p:nvSpPr>
          <p:cNvPr id="52" name="CaixaDeTexto 11">
            <a:extLst>
              <a:ext uri="{FF2B5EF4-FFF2-40B4-BE49-F238E27FC236}">
                <a16:creationId xmlns:a16="http://schemas.microsoft.com/office/drawing/2014/main" id="{9EEF746F-ADBA-4689-BA56-753987139415}"/>
              </a:ext>
            </a:extLst>
          </p:cNvPr>
          <p:cNvSpPr txBox="1"/>
          <p:nvPr/>
        </p:nvSpPr>
        <p:spPr>
          <a:xfrm>
            <a:off x="1215189" y="4369930"/>
            <a:ext cx="300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Cognito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96F1F689-766A-4BAB-857A-D585CFA89891}"/>
              </a:ext>
            </a:extLst>
          </p:cNvPr>
          <p:cNvGrpSpPr/>
          <p:nvPr/>
        </p:nvGrpSpPr>
        <p:grpSpPr>
          <a:xfrm>
            <a:off x="1689225" y="2088147"/>
            <a:ext cx="2074245" cy="2066265"/>
            <a:chOff x="7751835" y="2018804"/>
            <a:chExt cx="781349" cy="778343"/>
          </a:xfrm>
        </p:grpSpPr>
        <p:sp>
          <p:nvSpPr>
            <p:cNvPr id="54" name="Rounded Rectangle 39">
              <a:extLst>
                <a:ext uri="{FF2B5EF4-FFF2-40B4-BE49-F238E27FC236}">
                  <a16:creationId xmlns:a16="http://schemas.microsoft.com/office/drawing/2014/main" id="{97A2B146-C994-4685-95DC-10ED0765BCE6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5" name="Picture 20" descr="Resultado de imagem para amazon cognito logo">
              <a:extLst>
                <a:ext uri="{FF2B5EF4-FFF2-40B4-BE49-F238E27FC236}">
                  <a16:creationId xmlns:a16="http://schemas.microsoft.com/office/drawing/2014/main" id="{4BFD2CD3-C5EE-44EF-A3C2-B5CE7F0DE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ixaDeTexto 11">
            <a:extLst>
              <a:ext uri="{FF2B5EF4-FFF2-40B4-BE49-F238E27FC236}">
                <a16:creationId xmlns:a16="http://schemas.microsoft.com/office/drawing/2014/main" id="{62858E32-0271-433B-A089-8C2AE13D19A4}"/>
              </a:ext>
            </a:extLst>
          </p:cNvPr>
          <p:cNvSpPr txBox="1"/>
          <p:nvPr/>
        </p:nvSpPr>
        <p:spPr>
          <a:xfrm>
            <a:off x="5863300" y="1995521"/>
            <a:ext cx="585632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Gerenciado e escalável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Armazenamento de usuários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Confirmação de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Criptografia em repouso e em trânsito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Autenticação baseada em padrões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CA8F84E-49D7-4C15-AB42-C25D496EE52E}"/>
              </a:ext>
            </a:extLst>
          </p:cNvPr>
          <p:cNvCxnSpPr/>
          <p:nvPr/>
        </p:nvCxnSpPr>
        <p:spPr>
          <a:xfrm>
            <a:off x="5233586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F3F6-D3DA-48A6-9A10-38C80C99127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6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5478589"/>
            <a:ext cx="11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MongoDB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Atlas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595076" y="3284362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API Gateway</a:t>
            </a:r>
          </a:p>
        </p:txBody>
      </p:sp>
      <p:sp>
        <p:nvSpPr>
          <p:cNvPr id="41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11360" y="2177659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Cognito</a:t>
            </a:r>
            <a:endParaRPr lang="en-US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913416" y="257952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Serviço</a:t>
            </a:r>
          </a:p>
        </p:txBody>
      </p:sp>
      <p:sp>
        <p:nvSpPr>
          <p:cNvPr id="47" name="CaixaDeTexto 11">
            <a:extLst>
              <a:ext uri="{FF2B5EF4-FFF2-40B4-BE49-F238E27FC236}">
                <a16:creationId xmlns:a16="http://schemas.microsoft.com/office/drawing/2014/main" id="{79F5A7BE-858A-44B6-8A73-AF114B59CDBF}"/>
              </a:ext>
            </a:extLst>
          </p:cNvPr>
          <p:cNvSpPr txBox="1"/>
          <p:nvPr/>
        </p:nvSpPr>
        <p:spPr>
          <a:xfrm>
            <a:off x="1597256" y="1201126"/>
            <a:ext cx="123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 S3</a:t>
            </a:r>
          </a:p>
        </p:txBody>
      </p:sp>
      <p:sp>
        <p:nvSpPr>
          <p:cNvPr id="90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1604152" y="4378735"/>
            <a:ext cx="95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Amazon</a:t>
            </a:r>
          </a:p>
          <a:p>
            <a:r>
              <a:rPr lang="en-US" b="1" dirty="0">
                <a:solidFill>
                  <a:schemeClr val="bg1"/>
                </a:solidFill>
                <a:cs typeface="Dubai Light" panose="020B0303030403030204" pitchFamily="34" charset="-78"/>
              </a:rPr>
              <a:t>Lambda</a:t>
            </a:r>
            <a:endParaRPr lang="pt-BR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F1E1D627-56C8-4EE3-8491-413D9BAC7FCA}"/>
              </a:ext>
            </a:extLst>
          </p:cNvPr>
          <p:cNvGrpSpPr/>
          <p:nvPr/>
        </p:nvGrpSpPr>
        <p:grpSpPr>
          <a:xfrm>
            <a:off x="718092" y="5416047"/>
            <a:ext cx="774398" cy="771418"/>
            <a:chOff x="7147817" y="2377440"/>
            <a:chExt cx="975905" cy="972151"/>
          </a:xfrm>
        </p:grpSpPr>
        <p:sp>
          <p:nvSpPr>
            <p:cNvPr id="53" name="Rounded Rectangle 6">
              <a:extLst>
                <a:ext uri="{FF2B5EF4-FFF2-40B4-BE49-F238E27FC236}">
                  <a16:creationId xmlns:a16="http://schemas.microsoft.com/office/drawing/2014/main" id="{050073F8-E548-42F7-A531-C96F98486F3C}"/>
                </a:ext>
              </a:extLst>
            </p:cNvPr>
            <p:cNvSpPr/>
            <p:nvPr/>
          </p:nvSpPr>
          <p:spPr>
            <a:xfrm>
              <a:off x="7147817" y="2377440"/>
              <a:ext cx="975905" cy="972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4" name="Picture 4" descr="Resultado de imagem para mongodb icon">
              <a:extLst>
                <a:ext uri="{FF2B5EF4-FFF2-40B4-BE49-F238E27FC236}">
                  <a16:creationId xmlns:a16="http://schemas.microsoft.com/office/drawing/2014/main" id="{07755563-57AC-4E73-B1E9-D474B04F5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158" y="2505904"/>
              <a:ext cx="715222" cy="71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82CADB5-A578-4B83-95FE-A6A92B399F8E}"/>
              </a:ext>
            </a:extLst>
          </p:cNvPr>
          <p:cNvGrpSpPr/>
          <p:nvPr/>
        </p:nvGrpSpPr>
        <p:grpSpPr>
          <a:xfrm>
            <a:off x="719307" y="3218355"/>
            <a:ext cx="781350" cy="778343"/>
            <a:chOff x="5893563" y="3714131"/>
            <a:chExt cx="781350" cy="778343"/>
          </a:xfrm>
        </p:grpSpPr>
        <p:sp>
          <p:nvSpPr>
            <p:cNvPr id="56" name="Rounded Rectangle 28">
              <a:extLst>
                <a:ext uri="{FF2B5EF4-FFF2-40B4-BE49-F238E27FC236}">
                  <a16:creationId xmlns:a16="http://schemas.microsoft.com/office/drawing/2014/main" id="{87C50153-B686-40A0-B4DC-24E066509121}"/>
                </a:ext>
              </a:extLst>
            </p:cNvPr>
            <p:cNvSpPr/>
            <p:nvPr/>
          </p:nvSpPr>
          <p:spPr>
            <a:xfrm>
              <a:off x="5893563" y="3714131"/>
              <a:ext cx="781350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58" name="Picture 12" descr="Resultado de imagem para amazon api gateway logo">
              <a:extLst>
                <a:ext uri="{FF2B5EF4-FFF2-40B4-BE49-F238E27FC236}">
                  <a16:creationId xmlns:a16="http://schemas.microsoft.com/office/drawing/2014/main" id="{AC28562B-0BBF-46CF-9F8D-E7C9D709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413" y="3838024"/>
              <a:ext cx="530558" cy="53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F0442BA-72A6-4B9D-8070-1E618670D4C5}"/>
              </a:ext>
            </a:extLst>
          </p:cNvPr>
          <p:cNvGrpSpPr/>
          <p:nvPr/>
        </p:nvGrpSpPr>
        <p:grpSpPr>
          <a:xfrm>
            <a:off x="719307" y="2112787"/>
            <a:ext cx="781349" cy="778343"/>
            <a:chOff x="7751835" y="2018804"/>
            <a:chExt cx="781349" cy="778343"/>
          </a:xfrm>
        </p:grpSpPr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0AB53F74-ADB8-4620-AD5D-7DFBF743B403}"/>
                </a:ext>
              </a:extLst>
            </p:cNvPr>
            <p:cNvSpPr/>
            <p:nvPr/>
          </p:nvSpPr>
          <p:spPr>
            <a:xfrm>
              <a:off x="7751835" y="2018804"/>
              <a:ext cx="781349" cy="7783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1" name="Picture 20" descr="Resultado de imagem para amazon cognito logo">
              <a:extLst>
                <a:ext uri="{FF2B5EF4-FFF2-40B4-BE49-F238E27FC236}">
                  <a16:creationId xmlns:a16="http://schemas.microsoft.com/office/drawing/2014/main" id="{4B370035-0741-464B-90B4-3AB3C8640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937" y="2103815"/>
              <a:ext cx="606055" cy="60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13C0DE3-546E-4C7B-9272-7F10B9046692}"/>
              </a:ext>
            </a:extLst>
          </p:cNvPr>
          <p:cNvGrpSpPr/>
          <p:nvPr/>
        </p:nvGrpSpPr>
        <p:grpSpPr>
          <a:xfrm>
            <a:off x="728393" y="4327828"/>
            <a:ext cx="774399" cy="771418"/>
            <a:chOff x="7765669" y="3709935"/>
            <a:chExt cx="774399" cy="771418"/>
          </a:xfrm>
        </p:grpSpPr>
        <p:sp>
          <p:nvSpPr>
            <p:cNvPr id="63" name="Rounded Rectangle 90">
              <a:extLst>
                <a:ext uri="{FF2B5EF4-FFF2-40B4-BE49-F238E27FC236}">
                  <a16:creationId xmlns:a16="http://schemas.microsoft.com/office/drawing/2014/main" id="{366CDB1D-1678-4D81-A379-AAD112EE6078}"/>
                </a:ext>
              </a:extLst>
            </p:cNvPr>
            <p:cNvSpPr/>
            <p:nvPr/>
          </p:nvSpPr>
          <p:spPr>
            <a:xfrm>
              <a:off x="7765669" y="3709935"/>
              <a:ext cx="774399" cy="771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4" name="Picture 28" descr="Imagem relacionada">
              <a:extLst>
                <a:ext uri="{FF2B5EF4-FFF2-40B4-BE49-F238E27FC236}">
                  <a16:creationId xmlns:a16="http://schemas.microsoft.com/office/drawing/2014/main" id="{F198D2C2-4A87-468E-9650-B78C8B40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76" y="3802858"/>
              <a:ext cx="585573" cy="58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F5CD4-9D12-4E8B-B68C-278F0F43F461}"/>
              </a:ext>
            </a:extLst>
          </p:cNvPr>
          <p:cNvGrpSpPr/>
          <p:nvPr/>
        </p:nvGrpSpPr>
        <p:grpSpPr>
          <a:xfrm>
            <a:off x="714689" y="996690"/>
            <a:ext cx="781207" cy="778203"/>
            <a:chOff x="4029184" y="2013010"/>
            <a:chExt cx="781207" cy="778203"/>
          </a:xfrm>
        </p:grpSpPr>
        <p:sp>
          <p:nvSpPr>
            <p:cNvPr id="66" name="Rounded Rectangle 19">
              <a:extLst>
                <a:ext uri="{FF2B5EF4-FFF2-40B4-BE49-F238E27FC236}">
                  <a16:creationId xmlns:a16="http://schemas.microsoft.com/office/drawing/2014/main" id="{75634AB4-8B21-44D5-B92B-42B630AFB8D7}"/>
                </a:ext>
              </a:extLst>
            </p:cNvPr>
            <p:cNvSpPr/>
            <p:nvPr/>
          </p:nvSpPr>
          <p:spPr>
            <a:xfrm>
              <a:off x="4029184" y="2013010"/>
              <a:ext cx="781207" cy="778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pic>
          <p:nvPicPr>
            <p:cNvPr id="67" name="Picture 6" descr="Resultado de imagem para amazon s3">
              <a:extLst>
                <a:ext uri="{FF2B5EF4-FFF2-40B4-BE49-F238E27FC236}">
                  <a16:creationId xmlns:a16="http://schemas.microsoft.com/office/drawing/2014/main" id="{21E3535C-028E-46A9-8718-53BFC3F1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895" y="2075907"/>
              <a:ext cx="641782" cy="6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FC96668-4047-4E36-A693-88676B2B56F5}"/>
              </a:ext>
            </a:extLst>
          </p:cNvPr>
          <p:cNvCxnSpPr>
            <a:cxnSpLocks/>
          </p:cNvCxnSpPr>
          <p:nvPr/>
        </p:nvCxnSpPr>
        <p:spPr>
          <a:xfrm>
            <a:off x="4187687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11">
            <a:extLst>
              <a:ext uri="{FF2B5EF4-FFF2-40B4-BE49-F238E27FC236}">
                <a16:creationId xmlns:a16="http://schemas.microsoft.com/office/drawing/2014/main" id="{F3002E65-1532-463F-918F-4072C06FDDF8}"/>
              </a:ext>
            </a:extLst>
          </p:cNvPr>
          <p:cNvSpPr txBox="1"/>
          <p:nvPr/>
        </p:nvSpPr>
        <p:spPr>
          <a:xfrm>
            <a:off x="5187093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Free</a:t>
            </a:r>
            <a:r>
              <a:rPr lang="pt-BR" sz="2800" b="1" dirty="0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pt-BR" sz="2800" b="1" dirty="0" err="1">
                <a:solidFill>
                  <a:srgbClr val="46DE6E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Tier</a:t>
            </a:r>
            <a:endParaRPr lang="pt-BR" sz="2800" b="1" dirty="0">
              <a:solidFill>
                <a:srgbClr val="46DE6E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0" name="CaixaDeTexto 11">
            <a:extLst>
              <a:ext uri="{FF2B5EF4-FFF2-40B4-BE49-F238E27FC236}">
                <a16:creationId xmlns:a16="http://schemas.microsoft.com/office/drawing/2014/main" id="{0A7E4FEB-6E89-4647-B837-013AC9B9745C}"/>
              </a:ext>
            </a:extLst>
          </p:cNvPr>
          <p:cNvSpPr txBox="1"/>
          <p:nvPr/>
        </p:nvSpPr>
        <p:spPr>
          <a:xfrm>
            <a:off x="5708166" y="1002921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 GB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45C0E4C-8B84-46FC-9FF3-32501725C667}"/>
              </a:ext>
            </a:extLst>
          </p:cNvPr>
          <p:cNvSpPr txBox="1"/>
          <p:nvPr/>
        </p:nvSpPr>
        <p:spPr>
          <a:xfrm>
            <a:off x="4968245" y="137040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primeiros 12 meses</a:t>
            </a:r>
          </a:p>
        </p:txBody>
      </p:sp>
      <p:sp>
        <p:nvSpPr>
          <p:cNvPr id="72" name="CaixaDeTexto 11">
            <a:extLst>
              <a:ext uri="{FF2B5EF4-FFF2-40B4-BE49-F238E27FC236}">
                <a16:creationId xmlns:a16="http://schemas.microsoft.com/office/drawing/2014/main" id="{38769C52-296C-4DEA-8224-C303F94DDA1F}"/>
              </a:ext>
            </a:extLst>
          </p:cNvPr>
          <p:cNvSpPr txBox="1"/>
          <p:nvPr/>
        </p:nvSpPr>
        <p:spPr>
          <a:xfrm>
            <a:off x="5558287" y="2076313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50 000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5A00A8F-474B-4F9D-B09E-E9AFE2F70EFB}"/>
              </a:ext>
            </a:extLst>
          </p:cNvPr>
          <p:cNvSpPr txBox="1"/>
          <p:nvPr/>
        </p:nvSpPr>
        <p:spPr>
          <a:xfrm>
            <a:off x="4968245" y="2443795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usuários ativos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7A93AF8E-1673-43EC-9109-B8D401D6DDB6}"/>
              </a:ext>
            </a:extLst>
          </p:cNvPr>
          <p:cNvCxnSpPr>
            <a:cxnSpLocks/>
          </p:cNvCxnSpPr>
          <p:nvPr/>
        </p:nvCxnSpPr>
        <p:spPr>
          <a:xfrm>
            <a:off x="8109009" y="1059587"/>
            <a:ext cx="0" cy="5025939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11">
            <a:extLst>
              <a:ext uri="{FF2B5EF4-FFF2-40B4-BE49-F238E27FC236}">
                <a16:creationId xmlns:a16="http://schemas.microsoft.com/office/drawing/2014/main" id="{68CC20D0-FF2C-4FD0-BB10-9DDB611F3B68}"/>
              </a:ext>
            </a:extLst>
          </p:cNvPr>
          <p:cNvSpPr txBox="1"/>
          <p:nvPr/>
        </p:nvSpPr>
        <p:spPr>
          <a:xfrm>
            <a:off x="9108415" y="279773"/>
            <a:ext cx="192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Pricing</a:t>
            </a:r>
            <a:endParaRPr lang="pt-BR" sz="2800" b="1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9" name="CaixaDeTexto 11">
            <a:extLst>
              <a:ext uri="{FF2B5EF4-FFF2-40B4-BE49-F238E27FC236}">
                <a16:creationId xmlns:a16="http://schemas.microsoft.com/office/drawing/2014/main" id="{67747CC5-0B18-49A1-BB6F-7D368FE7CBAA}"/>
              </a:ext>
            </a:extLst>
          </p:cNvPr>
          <p:cNvSpPr txBox="1"/>
          <p:nvPr/>
        </p:nvSpPr>
        <p:spPr>
          <a:xfrm>
            <a:off x="9209500" y="1002921"/>
            <a:ext cx="172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0,023 USD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E836EB1C-6C02-4BC4-B757-DE5FFCDF7F6E}"/>
              </a:ext>
            </a:extLst>
          </p:cNvPr>
          <p:cNvSpPr txBox="1"/>
          <p:nvPr/>
        </p:nvSpPr>
        <p:spPr>
          <a:xfrm>
            <a:off x="9218551" y="1370403"/>
            <a:ext cx="170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mês</a:t>
            </a:r>
          </a:p>
        </p:txBody>
      </p:sp>
      <p:sp>
        <p:nvSpPr>
          <p:cNvPr id="81" name="CaixaDeTexto 11">
            <a:extLst>
              <a:ext uri="{FF2B5EF4-FFF2-40B4-BE49-F238E27FC236}">
                <a16:creationId xmlns:a16="http://schemas.microsoft.com/office/drawing/2014/main" id="{26A70B81-9E75-4725-BDD7-270A49D287B8}"/>
              </a:ext>
            </a:extLst>
          </p:cNvPr>
          <p:cNvSpPr txBox="1"/>
          <p:nvPr/>
        </p:nvSpPr>
        <p:spPr>
          <a:xfrm>
            <a:off x="9026759" y="2076313"/>
            <a:ext cx="2085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0,00550 USD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78496AF-4931-47EE-B9E3-71594691DFE5}"/>
              </a:ext>
            </a:extLst>
          </p:cNvPr>
          <p:cNvSpPr txBox="1"/>
          <p:nvPr/>
        </p:nvSpPr>
        <p:spPr>
          <a:xfrm>
            <a:off x="8570193" y="2443795"/>
            <a:ext cx="299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usuário ativo por mês</a:t>
            </a:r>
          </a:p>
        </p:txBody>
      </p:sp>
      <p:sp>
        <p:nvSpPr>
          <p:cNvPr id="84" name="CaixaDeTexto 11">
            <a:extLst>
              <a:ext uri="{FF2B5EF4-FFF2-40B4-BE49-F238E27FC236}">
                <a16:creationId xmlns:a16="http://schemas.microsoft.com/office/drawing/2014/main" id="{BB1CF857-0DBE-4043-9E5D-F91B153CB26C}"/>
              </a:ext>
            </a:extLst>
          </p:cNvPr>
          <p:cNvSpPr txBox="1"/>
          <p:nvPr/>
        </p:nvSpPr>
        <p:spPr>
          <a:xfrm>
            <a:off x="5417457" y="3200616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D42455-21F2-4712-81C7-98257450FBC7}"/>
              </a:ext>
            </a:extLst>
          </p:cNvPr>
          <p:cNvSpPr txBox="1"/>
          <p:nvPr/>
        </p:nvSpPr>
        <p:spPr>
          <a:xfrm>
            <a:off x="4977296" y="3568098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87" name="CaixaDeTexto 11">
            <a:extLst>
              <a:ext uri="{FF2B5EF4-FFF2-40B4-BE49-F238E27FC236}">
                <a16:creationId xmlns:a16="http://schemas.microsoft.com/office/drawing/2014/main" id="{317146A1-57D1-4205-88CB-2EB4D6E0D316}"/>
              </a:ext>
            </a:extLst>
          </p:cNvPr>
          <p:cNvSpPr txBox="1"/>
          <p:nvPr/>
        </p:nvSpPr>
        <p:spPr>
          <a:xfrm>
            <a:off x="9309923" y="320061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3,50 USD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DF0F2D5-8242-4EE0-BFEA-2E6A24E6E3A3}"/>
              </a:ext>
            </a:extLst>
          </p:cNvPr>
          <p:cNvSpPr txBox="1"/>
          <p:nvPr/>
        </p:nvSpPr>
        <p:spPr>
          <a:xfrm>
            <a:off x="8469026" y="3568098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92" name="CaixaDeTexto 11">
            <a:extLst>
              <a:ext uri="{FF2B5EF4-FFF2-40B4-BE49-F238E27FC236}">
                <a16:creationId xmlns:a16="http://schemas.microsoft.com/office/drawing/2014/main" id="{AB65B2C7-9F56-4445-B453-023598899E97}"/>
              </a:ext>
            </a:extLst>
          </p:cNvPr>
          <p:cNvSpPr txBox="1"/>
          <p:nvPr/>
        </p:nvSpPr>
        <p:spPr>
          <a:xfrm>
            <a:off x="5417457" y="430408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 </a:t>
            </a:r>
            <a:r>
              <a:rPr lang="en-US" sz="28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milhão</a:t>
            </a:r>
            <a:endParaRPr lang="en-US" sz="28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C8FFCFE-5765-496F-BF1D-98BD1A943F4B}"/>
              </a:ext>
            </a:extLst>
          </p:cNvPr>
          <p:cNvSpPr txBox="1"/>
          <p:nvPr/>
        </p:nvSpPr>
        <p:spPr>
          <a:xfrm>
            <a:off x="4977296" y="4671563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chamadas por mês</a:t>
            </a:r>
          </a:p>
        </p:txBody>
      </p:sp>
      <p:sp>
        <p:nvSpPr>
          <p:cNvPr id="96" name="CaixaDeTexto 11">
            <a:extLst>
              <a:ext uri="{FF2B5EF4-FFF2-40B4-BE49-F238E27FC236}">
                <a16:creationId xmlns:a16="http://schemas.microsoft.com/office/drawing/2014/main" id="{296B21A3-D21F-40E6-838C-6662EB6E418D}"/>
              </a:ext>
            </a:extLst>
          </p:cNvPr>
          <p:cNvSpPr txBox="1"/>
          <p:nvPr/>
        </p:nvSpPr>
        <p:spPr>
          <a:xfrm>
            <a:off x="9309923" y="4304081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0,20 USD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3B9D522-D204-4469-ABB1-AC6A38CE008F}"/>
              </a:ext>
            </a:extLst>
          </p:cNvPr>
          <p:cNvSpPr txBox="1"/>
          <p:nvPr/>
        </p:nvSpPr>
        <p:spPr>
          <a:xfrm>
            <a:off x="8469026" y="4671563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milhão de chamadas</a:t>
            </a: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EC3B3D79-6AA2-4F0A-A44B-C19F6EAF5DFF}"/>
              </a:ext>
            </a:extLst>
          </p:cNvPr>
          <p:cNvSpPr txBox="1"/>
          <p:nvPr/>
        </p:nvSpPr>
        <p:spPr>
          <a:xfrm>
            <a:off x="5496177" y="5273620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512 MB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A575B4-E5BF-42AE-A0B7-8EFA61986C77}"/>
              </a:ext>
            </a:extLst>
          </p:cNvPr>
          <p:cNvSpPr txBox="1"/>
          <p:nvPr/>
        </p:nvSpPr>
        <p:spPr>
          <a:xfrm>
            <a:off x="4981476" y="5641102"/>
            <a:ext cx="23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de armazenamento</a:t>
            </a:r>
          </a:p>
        </p:txBody>
      </p:sp>
      <p:sp>
        <p:nvSpPr>
          <p:cNvPr id="48" name="CaixaDeTexto 11">
            <a:extLst>
              <a:ext uri="{FF2B5EF4-FFF2-40B4-BE49-F238E27FC236}">
                <a16:creationId xmlns:a16="http://schemas.microsoft.com/office/drawing/2014/main" id="{F4EEDD28-11AB-4DB3-B1EE-8B46660CF23B}"/>
              </a:ext>
            </a:extLst>
          </p:cNvPr>
          <p:cNvSpPr txBox="1"/>
          <p:nvPr/>
        </p:nvSpPr>
        <p:spPr>
          <a:xfrm>
            <a:off x="9314104" y="527362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Dubai Light" panose="020B0303030403030204" pitchFamily="34" charset="-78"/>
              </a:rPr>
              <a:t>1,50 USD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58D5B60-D9BD-4651-BF19-5A3A563889C4}"/>
              </a:ext>
            </a:extLst>
          </p:cNvPr>
          <p:cNvSpPr txBox="1"/>
          <p:nvPr/>
        </p:nvSpPr>
        <p:spPr>
          <a:xfrm>
            <a:off x="8473206" y="5641102"/>
            <a:ext cx="32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cs typeface="Dubai Light" panose="020B0303030403030204"/>
              </a:rPr>
              <a:t>por GB/ mês</a:t>
            </a:r>
          </a:p>
        </p:txBody>
      </p:sp>
    </p:spTree>
    <p:extLst>
      <p:ext uri="{BB962C8B-B14F-4D97-AF65-F5344CB8AC3E}">
        <p14:creationId xmlns:p14="http://schemas.microsoft.com/office/powerpoint/2010/main" val="280185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Modelagem do banco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F4B4C4-8B61-4363-8BB9-3C0EE6EC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363" y="996690"/>
            <a:ext cx="6235432" cy="5119045"/>
          </a:xfrm>
          <a:prstGeom prst="rect">
            <a:avLst/>
          </a:prstGeom>
        </p:spPr>
      </p:pic>
      <p:pic>
        <p:nvPicPr>
          <p:cNvPr id="11" name="Picture 6" descr="Resultado de imagem para mongodb logo">
            <a:extLst>
              <a:ext uri="{FF2B5EF4-FFF2-40B4-BE49-F238E27FC236}">
                <a16:creationId xmlns:a16="http://schemas.microsoft.com/office/drawing/2014/main" id="{1DDDFE77-2565-4E55-886E-C675D5D22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569" y="4899950"/>
            <a:ext cx="3524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E48A7FD-6547-4E1D-B5CC-FA5F3DF85450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39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Testes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182AAB-CF68-483A-A993-A4B86513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6" b="312"/>
          <a:stretch/>
        </p:blipFill>
        <p:spPr>
          <a:xfrm>
            <a:off x="2197836" y="1116547"/>
            <a:ext cx="8176658" cy="45831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AutoShape 4" descr="Resultado de imagem para capybara framework logo">
            <a:extLst>
              <a:ext uri="{FF2B5EF4-FFF2-40B4-BE49-F238E27FC236}">
                <a16:creationId xmlns:a16="http://schemas.microsoft.com/office/drawing/2014/main" id="{5F1C724B-658E-4C00-AB5B-0608877C3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2355" y="33197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AB5F1E-458F-4393-A991-122E3673017B}"/>
              </a:ext>
            </a:extLst>
          </p:cNvPr>
          <p:cNvSpPr/>
          <p:nvPr/>
        </p:nvSpPr>
        <p:spPr>
          <a:xfrm>
            <a:off x="3211764" y="482944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FAD344C5-61EA-4105-9D84-CB0E3EC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56" b="90556" l="33125" r="95000">
                        <a14:foregroundMark x1="48542" y1="15556" x2="53333" y2="14167"/>
                        <a14:foregroundMark x1="53333" y1="14167" x2="55000" y2="14722"/>
                        <a14:foregroundMark x1="50000" y1="10833" x2="50000" y2="13333"/>
                        <a14:foregroundMark x1="36458" y1="23611" x2="33333" y2="30000"/>
                        <a14:foregroundMark x1="33333" y1="30000" x2="37292" y2="35000"/>
                        <a14:foregroundMark x1="37292" y1="35000" x2="38333" y2="35556"/>
                        <a14:foregroundMark x1="82083" y1="81389" x2="87500" y2="80833"/>
                        <a14:foregroundMark x1="87500" y1="80833" x2="91667" y2="76111"/>
                        <a14:foregroundMark x1="91667" y1="76111" x2="92917" y2="53333"/>
                        <a14:foregroundMark x1="92917" y1="53333" x2="90833" y2="46667"/>
                        <a14:foregroundMark x1="90833" y1="46667" x2="88958" y2="43889"/>
                        <a14:foregroundMark x1="89167" y1="42222" x2="93125" y2="48333"/>
                        <a14:foregroundMark x1="94583" y1="55833" x2="95000" y2="58056"/>
                        <a14:foregroundMark x1="81667" y1="84167" x2="77917" y2="81667"/>
                        <a14:foregroundMark x1="60208" y1="81667" x2="57708" y2="86389"/>
                        <a14:foregroundMark x1="60208" y1="85000" x2="54375" y2="90556"/>
                        <a14:foregroundMark x1="52708" y1="86111" x2="48958" y2="85000"/>
                        <a14:foregroundMark x1="47500" y1="84722" x2="50417" y2="8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05" t="8435" r="2994" b="9432"/>
          <a:stretch/>
        </p:blipFill>
        <p:spPr bwMode="auto">
          <a:xfrm>
            <a:off x="3491469" y="5025562"/>
            <a:ext cx="619346" cy="57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ACE7D-B85E-490E-B278-F468FB2644F1}"/>
              </a:ext>
            </a:extLst>
          </p:cNvPr>
          <p:cNvSpPr txBox="1"/>
          <p:nvPr/>
        </p:nvSpPr>
        <p:spPr>
          <a:xfrm>
            <a:off x="3238526" y="564844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Capybara</a:t>
            </a:r>
            <a:endParaRPr lang="en-US" dirty="0">
              <a:latin typeface="Dubai Light"/>
              <a:cs typeface="Dubai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90ED53-AB5B-4C3B-BD8A-7690DF98E3A4}"/>
              </a:ext>
            </a:extLst>
          </p:cNvPr>
          <p:cNvSpPr/>
          <p:nvPr/>
        </p:nvSpPr>
        <p:spPr>
          <a:xfrm>
            <a:off x="1866227" y="4810505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4DAB1-E859-43B7-9CA5-D592A13B515D}"/>
              </a:ext>
            </a:extLst>
          </p:cNvPr>
          <p:cNvSpPr txBox="1"/>
          <p:nvPr/>
        </p:nvSpPr>
        <p:spPr>
          <a:xfrm>
            <a:off x="1892988" y="5629504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Ruby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1030" name="Picture 6" descr="Resultado de imagem para ruby logo">
            <a:extLst>
              <a:ext uri="{FF2B5EF4-FFF2-40B4-BE49-F238E27FC236}">
                <a16:creationId xmlns:a16="http://schemas.microsoft.com/office/drawing/2014/main" id="{F3601567-D876-410C-B62D-6D2CFFDA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13" y="4977639"/>
            <a:ext cx="529252" cy="56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E79A3A-69DE-4A43-9B45-A46E7E670447}"/>
              </a:ext>
            </a:extLst>
          </p:cNvPr>
          <p:cNvSpPr/>
          <p:nvPr/>
        </p:nvSpPr>
        <p:spPr>
          <a:xfrm>
            <a:off x="1850251" y="3459032"/>
            <a:ext cx="1197428" cy="1197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AEBEC-3F5B-45FC-B26A-AAFB9D1C8842}"/>
              </a:ext>
            </a:extLst>
          </p:cNvPr>
          <p:cNvSpPr txBox="1"/>
          <p:nvPr/>
        </p:nvSpPr>
        <p:spPr>
          <a:xfrm>
            <a:off x="1877013" y="4278031"/>
            <a:ext cx="117081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Dubai Light"/>
                <a:cs typeface="Dubai Light"/>
              </a:rPr>
              <a:t>Cucumber</a:t>
            </a:r>
            <a:endParaRPr lang="en-US" dirty="0">
              <a:latin typeface="Dubai Light"/>
              <a:cs typeface="Dubai Light"/>
            </a:endParaRPr>
          </a:p>
        </p:txBody>
      </p:sp>
      <p:pic>
        <p:nvPicPr>
          <p:cNvPr id="6" name="Picture 2" descr="Resultado de imagem para cucumber logo">
            <a:extLst>
              <a:ext uri="{FF2B5EF4-FFF2-40B4-BE49-F238E27FC236}">
                <a16:creationId xmlns:a16="http://schemas.microsoft.com/office/drawing/2014/main" id="{2294D8D7-0DB6-4993-8070-3FFF48F7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5" y="3626275"/>
            <a:ext cx="493608" cy="58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C8B7279-EDD8-46BA-B7C2-E68902E056A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54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Gestão de atividades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E19E07-C07B-4936-AB19-A4EBEEA9E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5645" r="23" b="5587"/>
          <a:stretch/>
        </p:blipFill>
        <p:spPr>
          <a:xfrm>
            <a:off x="1691633" y="1232874"/>
            <a:ext cx="8808734" cy="4682537"/>
          </a:xfrm>
          <a:prstGeom prst="rect">
            <a:avLst/>
          </a:prstGeom>
        </p:spPr>
      </p:pic>
      <p:pic>
        <p:nvPicPr>
          <p:cNvPr id="52" name="Picture 2" descr="Resultado de imagem para microsoft planner logo">
            <a:extLst>
              <a:ext uri="{FF2B5EF4-FFF2-40B4-BE49-F238E27FC236}">
                <a16:creationId xmlns:a16="http://schemas.microsoft.com/office/drawing/2014/main" id="{25A75646-FD96-4C9D-89D5-BFC68899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4"/>
          <a:stretch/>
        </p:blipFill>
        <p:spPr bwMode="auto">
          <a:xfrm>
            <a:off x="6299748" y="5087166"/>
            <a:ext cx="3134179" cy="9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11">
            <a:extLst>
              <a:ext uri="{FF2B5EF4-FFF2-40B4-BE49-F238E27FC236}">
                <a16:creationId xmlns:a16="http://schemas.microsoft.com/office/drawing/2014/main" id="{45F5F860-E2E6-411A-BE9C-F346E9B18358}"/>
              </a:ext>
            </a:extLst>
          </p:cNvPr>
          <p:cNvSpPr txBox="1"/>
          <p:nvPr/>
        </p:nvSpPr>
        <p:spPr>
          <a:xfrm>
            <a:off x="6536430" y="5348157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Microsoft </a:t>
            </a:r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Planner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6" name="Picture 2" descr="Resultado de imagem para microsoft planner logo">
            <a:extLst>
              <a:ext uri="{FF2B5EF4-FFF2-40B4-BE49-F238E27FC236}">
                <a16:creationId xmlns:a16="http://schemas.microsoft.com/office/drawing/2014/main" id="{32E02B59-9F0F-476A-89EA-44A1FA4B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07" y="4490866"/>
            <a:ext cx="1539421" cy="153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9E2ABC5-FC7C-4B83-8F07-65DC6BFB4682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3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4429"/>
          <a:stretch/>
        </p:blipFill>
        <p:spPr>
          <a:xfrm>
            <a:off x="2875" y="-50800"/>
            <a:ext cx="12189125" cy="690880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3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Mockups</a:t>
            </a:r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 tela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772182-3597-4E62-A224-7D17F632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5" t="23056" r="49678" b="27126"/>
          <a:stretch/>
        </p:blipFill>
        <p:spPr>
          <a:xfrm>
            <a:off x="1194237" y="993538"/>
            <a:ext cx="5663072" cy="4921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9D801-AE06-434B-8F3E-097140E96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6" t="14667" r="28333" b="5799"/>
          <a:stretch/>
        </p:blipFill>
        <p:spPr>
          <a:xfrm>
            <a:off x="5834744" y="993538"/>
            <a:ext cx="5215141" cy="49218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78800C-E008-4B09-AA43-3E279DF1DA3D}"/>
              </a:ext>
            </a:extLst>
          </p:cNvPr>
          <p:cNvSpPr/>
          <p:nvPr/>
        </p:nvSpPr>
        <p:spPr>
          <a:xfrm>
            <a:off x="9554434" y="4330929"/>
            <a:ext cx="1698171" cy="16981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4" name="Picture 6" descr="Resultado de imagem para figma logo">
            <a:extLst>
              <a:ext uri="{FF2B5EF4-FFF2-40B4-BE49-F238E27FC236}">
                <a16:creationId xmlns:a16="http://schemas.microsoft.com/office/drawing/2014/main" id="{3CDB8080-D5F8-47ED-AC27-D18C5EA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43" y="4212438"/>
            <a:ext cx="1935152" cy="19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A41B52-1386-4E2F-95BF-3709CDD92192}"/>
              </a:ext>
            </a:extLst>
          </p:cNvPr>
          <p:cNvSpPr/>
          <p:nvPr/>
        </p:nvSpPr>
        <p:spPr>
          <a:xfrm>
            <a:off x="7762811" y="4943441"/>
            <a:ext cx="1918279" cy="107972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1">
            <a:extLst>
              <a:ext uri="{FF2B5EF4-FFF2-40B4-BE49-F238E27FC236}">
                <a16:creationId xmlns:a16="http://schemas.microsoft.com/office/drawing/2014/main" id="{1583BDF5-58E4-4434-8A53-21A17B2255C5}"/>
              </a:ext>
            </a:extLst>
          </p:cNvPr>
          <p:cNvSpPr txBox="1"/>
          <p:nvPr/>
        </p:nvSpPr>
        <p:spPr>
          <a:xfrm>
            <a:off x="8128489" y="5227625"/>
            <a:ext cx="28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Figma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211930-86E3-49DB-BF2E-A1922D34B918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3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essoas posando para foto&#10;&#10;Descrição gerada automaticamente">
            <a:extLst>
              <a:ext uri="{FF2B5EF4-FFF2-40B4-BE49-F238E27FC236}">
                <a16:creationId xmlns:a16="http://schemas.microsoft.com/office/drawing/2014/main" id="{6B16C108-3A61-4F4D-8B0D-6A9FF7AC4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C7FA86-6990-4DBA-87F0-772364B083EF}"/>
              </a:ext>
            </a:extLst>
          </p:cNvPr>
          <p:cNvSpPr/>
          <p:nvPr/>
        </p:nvSpPr>
        <p:spPr>
          <a:xfrm>
            <a:off x="0" y="1648318"/>
            <a:ext cx="1219200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A8605E8-E268-495F-AF30-412845AD8B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961" y="1648318"/>
            <a:ext cx="2718078" cy="27180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8C3780-0E99-464A-846E-912A0B6A88B3}"/>
              </a:ext>
            </a:extLst>
          </p:cNvPr>
          <p:cNvSpPr txBox="1"/>
          <p:nvPr/>
        </p:nvSpPr>
        <p:spPr>
          <a:xfrm>
            <a:off x="3694926" y="4274062"/>
            <a:ext cx="480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998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1BFE88B-B26C-43FD-B9E4-6799A5C2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335"/>
            <a:ext cx="12203501" cy="6862671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6640" y="257952"/>
            <a:ext cx="475787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Dubai Light"/>
                <a:cs typeface="Dubai Light"/>
              </a:rPr>
              <a:t>Próximos passos</a:t>
            </a:r>
            <a:endParaRPr lang="pt-BR" sz="28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45" name="CaixaDeTexto 11">
            <a:extLst>
              <a:ext uri="{FF2B5EF4-FFF2-40B4-BE49-F238E27FC236}">
                <a16:creationId xmlns:a16="http://schemas.microsoft.com/office/drawing/2014/main" id="{8D732CD0-4BEC-408F-9CBA-4F95F3F57E9D}"/>
              </a:ext>
            </a:extLst>
          </p:cNvPr>
          <p:cNvSpPr txBox="1"/>
          <p:nvPr/>
        </p:nvSpPr>
        <p:spPr>
          <a:xfrm>
            <a:off x="5902456" y="2272520"/>
            <a:ext cx="585632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Cobertura de testes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Banco de dados relacional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Aprimoramentos em UX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BAA719B-411C-49B1-B055-E92E253A0EE4}"/>
              </a:ext>
            </a:extLst>
          </p:cNvPr>
          <p:cNvCxnSpPr/>
          <p:nvPr/>
        </p:nvCxnSpPr>
        <p:spPr>
          <a:xfrm>
            <a:off x="5088442" y="2088147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lamp vector">
            <a:extLst>
              <a:ext uri="{FF2B5EF4-FFF2-40B4-BE49-F238E27FC236}">
                <a16:creationId xmlns:a16="http://schemas.microsoft.com/office/drawing/2014/main" id="{15D7BBE8-DD6F-49ED-8527-13FE1FDB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92" y="1714501"/>
            <a:ext cx="3428997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AD8DF44-5681-4452-B564-C48174F9F8EB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7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Woman Standing on the Ground">
            <a:extLst>
              <a:ext uri="{FF2B5EF4-FFF2-40B4-BE49-F238E27FC236}">
                <a16:creationId xmlns:a16="http://schemas.microsoft.com/office/drawing/2014/main" id="{E5676089-42F0-4027-A35F-635BA390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63" t="28575" r="2663" b="28823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391416D1-1ADA-4995-A598-1E77DF5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B28159-0AC3-419C-AD18-CC51A6EA0352}"/>
              </a:ext>
            </a:extLst>
          </p:cNvPr>
          <p:cNvSpPr txBox="1"/>
          <p:nvPr/>
        </p:nvSpPr>
        <p:spPr>
          <a:xfrm>
            <a:off x="6461542" y="2951945"/>
            <a:ext cx="508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Você tem guardado os melhores momentos da sua vida?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5353D71-F582-4825-BAC0-0B31ABFC4393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ree Person Doing Selfie Under Sunny Sky">
            <a:extLst>
              <a:ext uri="{FF2B5EF4-FFF2-40B4-BE49-F238E27FC236}">
                <a16:creationId xmlns:a16="http://schemas.microsoft.com/office/drawing/2014/main" id="{E0E1A765-68D4-4CB9-BA69-71780AB2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32" b="31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8C7E929-6193-4A02-9599-0270F12ACF2C}"/>
              </a:ext>
            </a:extLst>
          </p:cNvPr>
          <p:cNvGrpSpPr/>
          <p:nvPr/>
        </p:nvGrpSpPr>
        <p:grpSpPr>
          <a:xfrm>
            <a:off x="4724324" y="991784"/>
            <a:ext cx="2743351" cy="2743349"/>
            <a:chOff x="242167" y="243262"/>
            <a:chExt cx="1457327" cy="145732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324C43-19C4-429E-9E9C-5FFC318ADF99}"/>
                </a:ext>
              </a:extLst>
            </p:cNvPr>
            <p:cNvSpPr/>
            <p:nvPr/>
          </p:nvSpPr>
          <p:spPr>
            <a:xfrm>
              <a:off x="242167" y="243262"/>
              <a:ext cx="1457327" cy="1457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objeto, relógio, medidor&#10;&#10;Descrição gerada automaticamente">
              <a:extLst>
                <a:ext uri="{FF2B5EF4-FFF2-40B4-BE49-F238E27FC236}">
                  <a16:creationId xmlns:a16="http://schemas.microsoft.com/office/drawing/2014/main" id="{D1A0F922-CBEA-4C0F-AC70-3CF354D3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86" y="341081"/>
              <a:ext cx="1261688" cy="1261688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B7E499-A0D6-4DC0-BC02-F3B08DB49638}"/>
              </a:ext>
            </a:extLst>
          </p:cNvPr>
          <p:cNvSpPr txBox="1"/>
          <p:nvPr/>
        </p:nvSpPr>
        <p:spPr>
          <a:xfrm>
            <a:off x="4081312" y="3858002"/>
            <a:ext cx="4029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FBC2-373E-488C-99B0-15909FC12A42}"/>
              </a:ext>
            </a:extLst>
          </p:cNvPr>
          <p:cNvSpPr txBox="1"/>
          <p:nvPr/>
        </p:nvSpPr>
        <p:spPr>
          <a:xfrm>
            <a:off x="4081311" y="4612055"/>
            <a:ext cx="402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Dubai Light" panose="020B0303030403030204"/>
              </a:rPr>
              <a:t>O que realmente importa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711ABE-7B88-43E3-81E6-39A32D37EAC2}"/>
              </a:ext>
            </a:extLst>
          </p:cNvPr>
          <p:cNvSpPr txBox="1"/>
          <p:nvPr/>
        </p:nvSpPr>
        <p:spPr>
          <a:xfrm>
            <a:off x="4442947" y="5384191"/>
            <a:ext cx="3227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cs typeface="Dubai Light" panose="020B0303030403030204" pitchFamily="34" charset="-78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1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tore inside of a restaurant&#10;&#10;Description generated with very high confidence">
            <a:extLst>
              <a:ext uri="{FF2B5EF4-FFF2-40B4-BE49-F238E27FC236}">
                <a16:creationId xmlns:a16="http://schemas.microsoft.com/office/drawing/2014/main" id="{01B4DC90-9D6B-4986-B234-4A0147CC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-150" b="15269"/>
          <a:stretch/>
        </p:blipFill>
        <p:spPr>
          <a:xfrm>
            <a:off x="-11855" y="-19050"/>
            <a:ext cx="1220385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quarto casa">
            <a:extLst>
              <a:ext uri="{FF2B5EF4-FFF2-40B4-BE49-F238E27FC236}">
                <a16:creationId xmlns:a16="http://schemas.microsoft.com/office/drawing/2014/main" id="{0EF70C1E-7414-4159-9E9B-3B7B24DA2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1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Covering Her Face">
            <a:extLst>
              <a:ext uri="{FF2B5EF4-FFF2-40B4-BE49-F238E27FC236}">
                <a16:creationId xmlns:a16="http://schemas.microsoft.com/office/drawing/2014/main" id="{E3E76E65-BBED-4043-80D4-F1E582DC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A385124-C31C-4AA3-8C2E-F5E598AC9EAC}"/>
              </a:ext>
            </a:extLst>
          </p:cNvPr>
          <p:cNvSpPr/>
          <p:nvPr/>
        </p:nvSpPr>
        <p:spPr>
          <a:xfrm rot="5167750">
            <a:off x="1031762" y="-2594880"/>
            <a:ext cx="79712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an Covering Her Face">
            <a:extLst>
              <a:ext uri="{FF2B5EF4-FFF2-40B4-BE49-F238E27FC236}">
                <a16:creationId xmlns:a16="http://schemas.microsoft.com/office/drawing/2014/main" id="{D0C3963A-9C7F-4C12-BBF2-778F83674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D95497-44B9-483D-8211-CB796B1E0F06}"/>
              </a:ext>
            </a:extLst>
          </p:cNvPr>
          <p:cNvSpPr/>
          <p:nvPr/>
        </p:nvSpPr>
        <p:spPr>
          <a:xfrm rot="5167750">
            <a:off x="-2645957" y="1340089"/>
            <a:ext cx="7967645" cy="485299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71ADD430-5A14-43B3-8FB4-0C5E53B880B9}"/>
              </a:ext>
            </a:extLst>
          </p:cNvPr>
          <p:cNvSpPr txBox="1"/>
          <p:nvPr/>
        </p:nvSpPr>
        <p:spPr>
          <a:xfrm>
            <a:off x="62421" y="1600235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a typeface="+mn-lt"/>
                <a:cs typeface="+mn-lt"/>
              </a:rPr>
              <a:t>“	       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Nem </a:t>
            </a:r>
            <a:r>
              <a:rPr lang="pt-BR" sz="2800" dirty="0">
                <a:solidFill>
                  <a:schemeClr val="bg1"/>
                </a:solidFill>
                <a:latin typeface="Calibri Light"/>
                <a:ea typeface="+mn-lt"/>
                <a:cs typeface="Dubai Light"/>
              </a:rPr>
              <a:t>fui convidado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BBA7AC8D-2949-4691-95DD-911FC3A8A82D}"/>
              </a:ext>
            </a:extLst>
          </p:cNvPr>
          <p:cNvSpPr txBox="1"/>
          <p:nvPr/>
        </p:nvSpPr>
        <p:spPr>
          <a:xfrm>
            <a:off x="38659" y="2883226"/>
            <a:ext cx="39891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Dubai Light"/>
              </a:rPr>
              <a:t>“		   </a:t>
            </a:r>
            <a:r>
              <a:rPr lang="pt-BR" sz="2800" dirty="0">
                <a:solidFill>
                  <a:schemeClr val="bg1"/>
                </a:solidFill>
                <a:cs typeface="Dubai Light"/>
              </a:rPr>
              <a:t>que</a:t>
            </a:r>
          </a:p>
          <a:p>
            <a:r>
              <a:rPr lang="pt-BR" sz="2800" dirty="0">
                <a:solidFill>
                  <a:schemeClr val="bg1"/>
                </a:solidFill>
                <a:cs typeface="Dubai Light"/>
              </a:rPr>
              <a:t>meus pais vejam isso</a:t>
            </a:r>
            <a:r>
              <a:rPr lang="pt-BR" sz="3600" b="1" dirty="0">
                <a:solidFill>
                  <a:schemeClr val="bg1"/>
                </a:solidFill>
                <a:cs typeface="Dubai Light"/>
              </a:rPr>
              <a:t>"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8BA1040B-EAEE-4E48-90FB-2CED1C9B4B7C}"/>
              </a:ext>
            </a:extLst>
          </p:cNvPr>
          <p:cNvSpPr txBox="1"/>
          <p:nvPr/>
        </p:nvSpPr>
        <p:spPr>
          <a:xfrm>
            <a:off x="57583" y="205501"/>
            <a:ext cx="34811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“</a:t>
            </a:r>
            <a:r>
              <a:rPr lang="pt-BR" sz="3200" b="1" dirty="0">
                <a:solidFill>
                  <a:srgbClr val="FF5050"/>
                </a:solidFill>
                <a:cs typeface="Calibri"/>
              </a:rPr>
              <a:t>             </a:t>
            </a:r>
            <a:r>
              <a:rPr lang="pt-BR" sz="2800" dirty="0">
                <a:solidFill>
                  <a:schemeClr val="bg1"/>
                </a:solidFill>
                <a:latin typeface="Calibri Light"/>
                <a:cs typeface="Dubai Light"/>
              </a:rPr>
              <a:t>que eu vou ser bonito assim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"</a:t>
            </a:r>
            <a:endParaRPr lang="pt-BR" sz="2800" b="1" dirty="0">
              <a:solidFill>
                <a:schemeClr val="bg1"/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A4EE89-B2FE-4994-893F-035764952786}"/>
              </a:ext>
            </a:extLst>
          </p:cNvPr>
          <p:cNvSpPr/>
          <p:nvPr/>
        </p:nvSpPr>
        <p:spPr>
          <a:xfrm>
            <a:off x="250353" y="205501"/>
            <a:ext cx="1265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Nunca</a:t>
            </a:r>
            <a:endParaRPr lang="pt-BR" sz="3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FEC4CA-DA73-4B03-95DD-B9BE21400420}"/>
              </a:ext>
            </a:extLst>
          </p:cNvPr>
          <p:cNvSpPr/>
          <p:nvPr/>
        </p:nvSpPr>
        <p:spPr>
          <a:xfrm>
            <a:off x="263800" y="160971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Calibri"/>
              </a:rPr>
              <a:t>Nossa...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463489-0BE8-435A-90C2-27AA248311C7}"/>
              </a:ext>
            </a:extLst>
          </p:cNvPr>
          <p:cNvSpPr/>
          <p:nvPr/>
        </p:nvSpPr>
        <p:spPr>
          <a:xfrm>
            <a:off x="233851" y="2949966"/>
            <a:ext cx="2072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5050"/>
                </a:solidFill>
                <a:cs typeface="Dubai Light"/>
              </a:rPr>
              <a:t>Não quero </a:t>
            </a:r>
            <a:endParaRPr lang="pt-BR" sz="3200" dirty="0"/>
          </a:p>
        </p:txBody>
      </p:sp>
      <p:sp>
        <p:nvSpPr>
          <p:cNvPr id="13" name="CaixaDeTexto 3">
            <a:extLst>
              <a:ext uri="{FF2B5EF4-FFF2-40B4-BE49-F238E27FC236}">
                <a16:creationId xmlns:a16="http://schemas.microsoft.com/office/drawing/2014/main" id="{E45B37C1-7809-4727-8844-8C93E282F887}"/>
              </a:ext>
            </a:extLst>
          </p:cNvPr>
          <p:cNvSpPr txBox="1"/>
          <p:nvPr/>
        </p:nvSpPr>
        <p:spPr>
          <a:xfrm>
            <a:off x="326877" y="461143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Julgamento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49FDB393-9A11-4D9F-9A57-932100F9425E}"/>
              </a:ext>
            </a:extLst>
          </p:cNvPr>
          <p:cNvSpPr txBox="1"/>
          <p:nvPr/>
        </p:nvSpPr>
        <p:spPr>
          <a:xfrm>
            <a:off x="307953" y="5499124"/>
            <a:ext cx="2939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cs typeface="Dubai Light"/>
              </a:rPr>
              <a:t>Aceitação</a:t>
            </a:r>
            <a:endParaRPr lang="pt-BR" sz="36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8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2" grpId="0"/>
      <p:bldP spid="4" grpId="0"/>
      <p:bldP spid="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4CFF1187-8E91-4B3B-B4CC-98621078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 t="12363" r="-46" b="3510"/>
          <a:stretch/>
        </p:blipFill>
        <p:spPr>
          <a:xfrm>
            <a:off x="-109" y="249"/>
            <a:ext cx="12203514" cy="6860020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5595" y="164718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Desconforto nas redes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68CB51E-614D-4C87-8F78-0DCCCF1FB8F7}"/>
              </a:ext>
            </a:extLst>
          </p:cNvPr>
          <p:cNvGrpSpPr/>
          <p:nvPr/>
        </p:nvGrpSpPr>
        <p:grpSpPr>
          <a:xfrm>
            <a:off x="3555999" y="1666816"/>
            <a:ext cx="7429501" cy="3805722"/>
            <a:chOff x="3705222" y="2194560"/>
            <a:chExt cx="4016441" cy="2057400"/>
          </a:xfrm>
        </p:grpSpPr>
        <p:pic>
          <p:nvPicPr>
            <p:cNvPr id="12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F01B5348-F584-48BA-85BF-0AFCCE363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17082" r="17973" b="76918"/>
            <a:stretch/>
          </p:blipFill>
          <p:spPr bwMode="auto">
            <a:xfrm>
              <a:off x="3705222" y="2194560"/>
              <a:ext cx="4016441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5B84759F-970A-4C63-8438-6ABF7C140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28783" r="18735" b="65217"/>
            <a:stretch/>
          </p:blipFill>
          <p:spPr bwMode="auto">
            <a:xfrm>
              <a:off x="3705222" y="2606040"/>
              <a:ext cx="396522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C3A9A0A6-09B8-4A47-BDBC-D401B9B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81764" r="31658" b="12236"/>
            <a:stretch/>
          </p:blipFill>
          <p:spPr bwMode="auto">
            <a:xfrm>
              <a:off x="3705222" y="3840480"/>
              <a:ext cx="3096436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D69A69E1-A2A6-48EC-9BC1-70D0F3A6C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70190" r="27675" b="23810"/>
            <a:stretch/>
          </p:blipFill>
          <p:spPr bwMode="auto">
            <a:xfrm>
              <a:off x="3705222" y="3429000"/>
              <a:ext cx="336419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rt: What were the reasons for the negative influence on your mood?">
              <a:extLst>
                <a:ext uri="{FF2B5EF4-FFF2-40B4-BE49-F238E27FC236}">
                  <a16:creationId xmlns:a16="http://schemas.microsoft.com/office/drawing/2014/main" id="{A3DD671D-2FD5-4C05-8EA4-7F24CFEDD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5" t="40630" r="19450" b="53370"/>
            <a:stretch/>
          </p:blipFill>
          <p:spPr bwMode="auto">
            <a:xfrm>
              <a:off x="3705222" y="3017520"/>
              <a:ext cx="391716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52C3C5-9912-4EC8-8CD0-F0A79E8D877F}"/>
              </a:ext>
            </a:extLst>
          </p:cNvPr>
          <p:cNvSpPr txBox="1"/>
          <p:nvPr/>
        </p:nvSpPr>
        <p:spPr>
          <a:xfrm>
            <a:off x="330357" y="171307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Eu vi um amigo / amigos em uma festa que eu não fui convidado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3F5E8A-6E35-48AF-A781-FD43275B4B80}"/>
              </a:ext>
            </a:extLst>
          </p:cNvPr>
          <p:cNvSpPr txBox="1"/>
          <p:nvPr/>
        </p:nvSpPr>
        <p:spPr>
          <a:xfrm>
            <a:off x="330357" y="2498495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de mim que eu não queria que fossem públicas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C3E2-D4BD-48A0-B882-8BAC064BF2DF}"/>
              </a:ext>
            </a:extLst>
          </p:cNvPr>
          <p:cNvSpPr txBox="1"/>
          <p:nvPr/>
        </p:nvSpPr>
        <p:spPr>
          <a:xfrm>
            <a:off x="330357" y="3245653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tem uma vida melhor que a minha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6C2379-4FF7-4B73-9CD7-F151CB973B93}"/>
              </a:ext>
            </a:extLst>
          </p:cNvPr>
          <p:cNvSpPr txBox="1"/>
          <p:nvPr/>
        </p:nvSpPr>
        <p:spPr>
          <a:xfrm>
            <a:off x="330357" y="4038092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Alguém postou informação privada sobre mim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442C42-B43D-46B3-9ED3-BF4764C2A9BA}"/>
              </a:ext>
            </a:extLst>
          </p:cNvPr>
          <p:cNvSpPr txBox="1"/>
          <p:nvPr/>
        </p:nvSpPr>
        <p:spPr>
          <a:xfrm>
            <a:off x="330357" y="4781928"/>
            <a:ext cx="331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cs typeface="Dubai Light" panose="020B0303030403030204"/>
              </a:rPr>
              <a:t>Um amigo postou fotos felizes no feriado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DA9FFA-0B6B-43D9-ADF6-AB8B92DE06DB}"/>
              </a:ext>
            </a:extLst>
          </p:cNvPr>
          <p:cNvSpPr txBox="1"/>
          <p:nvPr/>
        </p:nvSpPr>
        <p:spPr>
          <a:xfrm>
            <a:off x="10890770" y="174385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59%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892457-3D44-440C-8910-17D5D539CEE5}"/>
              </a:ext>
            </a:extLst>
          </p:cNvPr>
          <p:cNvSpPr txBox="1"/>
          <p:nvPr/>
        </p:nvSpPr>
        <p:spPr>
          <a:xfrm>
            <a:off x="10801870" y="252927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58%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7961A-98C3-41EE-9609-14383E79349C}"/>
              </a:ext>
            </a:extLst>
          </p:cNvPr>
          <p:cNvSpPr txBox="1"/>
          <p:nvPr/>
        </p:nvSpPr>
        <p:spPr>
          <a:xfrm>
            <a:off x="10700270" y="3276430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57%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89636C-06A6-4E1A-A83D-167801CADDC2}"/>
              </a:ext>
            </a:extLst>
          </p:cNvPr>
          <p:cNvSpPr txBox="1"/>
          <p:nvPr/>
        </p:nvSpPr>
        <p:spPr>
          <a:xfrm>
            <a:off x="9665740" y="4038092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49%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64F2DE-2A38-4698-9A5F-842A9693808F}"/>
              </a:ext>
            </a:extLst>
          </p:cNvPr>
          <p:cNvSpPr txBox="1"/>
          <p:nvPr/>
        </p:nvSpPr>
        <p:spPr>
          <a:xfrm>
            <a:off x="9193003" y="4812705"/>
            <a:ext cx="86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Dubai Light" panose="020B0303030403030204"/>
              </a:rPr>
              <a:t>45%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60DCDD6-05C2-4D4B-91EB-30B8B510DDB3}"/>
              </a:ext>
            </a:extLst>
          </p:cNvPr>
          <p:cNvCxnSpPr>
            <a:cxnSpLocks/>
          </p:cNvCxnSpPr>
          <p:nvPr/>
        </p:nvCxnSpPr>
        <p:spPr>
          <a:xfrm>
            <a:off x="3647815" y="1612124"/>
            <a:ext cx="0" cy="38744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D5A90F-7CBF-4E6F-8A41-52029E228E13}"/>
              </a:ext>
            </a:extLst>
          </p:cNvPr>
          <p:cNvSpPr txBox="1"/>
          <p:nvPr/>
        </p:nvSpPr>
        <p:spPr>
          <a:xfrm>
            <a:off x="8252085" y="5736643"/>
            <a:ext cx="33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cs typeface="Dubai Light" panose="020B0303030403030204"/>
              </a:rPr>
              <a:t>Fonte: Kaspersky </a:t>
            </a:r>
            <a:r>
              <a:rPr lang="pt-BR" dirty="0" err="1">
                <a:solidFill>
                  <a:schemeClr val="bg1"/>
                </a:solidFill>
                <a:cs typeface="Dubai Light" panose="020B0303030403030204"/>
              </a:rPr>
              <a:t>job</a:t>
            </a:r>
            <a:endParaRPr lang="pt-BR" dirty="0">
              <a:solidFill>
                <a:schemeClr val="bg1"/>
              </a:solidFill>
              <a:cs typeface="Dubai Light" panose="020B0303030403030204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4E60B6E-82BF-4401-8D5D-A45641CB9271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5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posando para foto&#10;&#10;Descrição gerada automaticamente">
            <a:extLst>
              <a:ext uri="{FF2B5EF4-FFF2-40B4-BE49-F238E27FC236}">
                <a16:creationId xmlns:a16="http://schemas.microsoft.com/office/drawing/2014/main" id="{A22B9E10-9BFF-4409-8F4F-B9DFEA0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41A03A4-95B4-41BE-A524-99A81018DC65}"/>
              </a:ext>
            </a:extLst>
          </p:cNvPr>
          <p:cNvSpPr/>
          <p:nvPr/>
        </p:nvSpPr>
        <p:spPr>
          <a:xfrm>
            <a:off x="-143691" y="1648318"/>
            <a:ext cx="12335690" cy="35613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172F51AB-0373-432D-BEC2-9570221E74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62" y="1648318"/>
            <a:ext cx="2718078" cy="27180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B45DFA-5253-425C-8797-818A6B9C5C5E}"/>
              </a:ext>
            </a:extLst>
          </p:cNvPr>
          <p:cNvSpPr txBox="1"/>
          <p:nvPr/>
        </p:nvSpPr>
        <p:spPr>
          <a:xfrm>
            <a:off x="2217525" y="4044552"/>
            <a:ext cx="321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REMEMBER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E8B838-FBBE-44E5-9088-558121096B09}"/>
              </a:ext>
            </a:extLst>
          </p:cNvPr>
          <p:cNvSpPr txBox="1"/>
          <p:nvPr/>
        </p:nvSpPr>
        <p:spPr>
          <a:xfrm>
            <a:off x="6396597" y="2448778"/>
            <a:ext cx="50860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Uma rede social para criar</a:t>
            </a:r>
          </a:p>
          <a:p>
            <a:r>
              <a:rPr lang="pt-BR" sz="2800" b="1" dirty="0" err="1">
                <a:solidFill>
                  <a:srgbClr val="00B0F0"/>
                </a:solidFill>
                <a:cs typeface="Dubai Light" panose="020B0303030403030204"/>
              </a:rPr>
              <a:t>MemoryLines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endParaRPr lang="pt-BR" sz="2400" dirty="0">
              <a:solidFill>
                <a:schemeClr val="bg1"/>
              </a:solidFill>
              <a:cs typeface="Dubai Light" panose="020B0303030403030204"/>
            </a:endParaRP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guardar e relembrar</a:t>
            </a:r>
          </a:p>
          <a:p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Momentos</a:t>
            </a:r>
            <a:r>
              <a:rPr lang="pt-BR" sz="2400" b="1" dirty="0">
                <a:solidFill>
                  <a:schemeClr val="bg1"/>
                </a:solidFill>
                <a:cs typeface="Dubai Light" panose="020B0303030403030204"/>
              </a:rPr>
              <a:t>,</a:t>
            </a:r>
            <a:r>
              <a:rPr lang="pt-BR" sz="2400" b="1" dirty="0">
                <a:solidFill>
                  <a:srgbClr val="00B0F0"/>
                </a:solidFill>
                <a:cs typeface="Dubai Light" panose="020B0303030403030204"/>
              </a:rPr>
              <a:t> </a:t>
            </a:r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fotos e vídeos</a:t>
            </a:r>
          </a:p>
          <a:p>
            <a:r>
              <a:rPr lang="pt-BR" sz="2400" dirty="0">
                <a:solidFill>
                  <a:schemeClr val="bg1"/>
                </a:solidFill>
                <a:cs typeface="Dubai Light" panose="020B0303030403030204"/>
              </a:rPr>
              <a:t>com os amigos e familiares</a:t>
            </a:r>
            <a:endParaRPr lang="pt-BR" sz="2400" b="1" dirty="0">
              <a:solidFill>
                <a:srgbClr val="00B0F0"/>
              </a:solidFill>
              <a:cs typeface="Dubai Light" panose="020B0303030403030204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D12678-0D0B-453F-841F-39F9293EB030}"/>
              </a:ext>
            </a:extLst>
          </p:cNvPr>
          <p:cNvCxnSpPr/>
          <p:nvPr/>
        </p:nvCxnSpPr>
        <p:spPr>
          <a:xfrm>
            <a:off x="6096000" y="2133600"/>
            <a:ext cx="0" cy="2630905"/>
          </a:xfrm>
          <a:prstGeom prst="line">
            <a:avLst/>
          </a:prstGeom>
          <a:ln w="6350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9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5D573A-41BB-4937-AF60-379CFD34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15783" r="187" b="9683"/>
          <a:stretch/>
        </p:blipFill>
        <p:spPr>
          <a:xfrm>
            <a:off x="163" y="-556"/>
            <a:ext cx="12189137" cy="6859353"/>
          </a:xfrm>
          <a:prstGeom prst="rect">
            <a:avLst/>
          </a:prstGeom>
        </p:spPr>
      </p:pic>
      <p:sp>
        <p:nvSpPr>
          <p:cNvPr id="5" name="Retângulo 9">
            <a:extLst>
              <a:ext uri="{FF2B5EF4-FFF2-40B4-BE49-F238E27FC236}">
                <a16:creationId xmlns:a16="http://schemas.microsoft.com/office/drawing/2014/main" id="{BDB95183-DBA4-4F36-9D33-13062EBCF679}"/>
              </a:ext>
            </a:extLst>
          </p:cNvPr>
          <p:cNvSpPr/>
          <p:nvPr/>
        </p:nvSpPr>
        <p:spPr>
          <a:xfrm>
            <a:off x="204158" y="122284"/>
            <a:ext cx="11783683" cy="64777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1">
            <a:extLst>
              <a:ext uri="{FF2B5EF4-FFF2-40B4-BE49-F238E27FC236}">
                <a16:creationId xmlns:a16="http://schemas.microsoft.com/office/drawing/2014/main" id="{45519783-CB94-4584-B11F-7A9698E516E7}"/>
              </a:ext>
            </a:extLst>
          </p:cNvPr>
          <p:cNvSpPr txBox="1"/>
          <p:nvPr/>
        </p:nvSpPr>
        <p:spPr>
          <a:xfrm>
            <a:off x="330357" y="257952"/>
            <a:ext cx="41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A7078-C9A5-4472-BAE4-07628B4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" b="87"/>
          <a:stretch/>
        </p:blipFill>
        <p:spPr>
          <a:xfrm>
            <a:off x="9770074" y="2277875"/>
            <a:ext cx="1759274" cy="1759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0AAE9-F248-4A4C-979A-BAF9DE212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" r="87"/>
          <a:stretch/>
        </p:blipFill>
        <p:spPr>
          <a:xfrm>
            <a:off x="7513196" y="2274770"/>
            <a:ext cx="1761645" cy="1761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06218-1E48-4827-8511-AD4D7F16F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" r="2518"/>
          <a:stretch/>
        </p:blipFill>
        <p:spPr>
          <a:xfrm>
            <a:off x="2996880" y="2274770"/>
            <a:ext cx="1761645" cy="1761645"/>
          </a:xfrm>
          <a:prstGeom prst="rect">
            <a:avLst/>
          </a:prstGeom>
        </p:spPr>
      </p:pic>
      <p:pic>
        <p:nvPicPr>
          <p:cNvPr id="29" name="Imagem 28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E554C2F0-4797-41BD-AE12-ED5396B2E4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1680" r="-1376" b="36242"/>
          <a:stretch/>
        </p:blipFill>
        <p:spPr>
          <a:xfrm>
            <a:off x="756750" y="2274770"/>
            <a:ext cx="1748002" cy="1748002"/>
          </a:xfrm>
          <a:prstGeom prst="rect">
            <a:avLst/>
          </a:prstGeom>
        </p:spPr>
      </p:pic>
      <p:pic>
        <p:nvPicPr>
          <p:cNvPr id="31" name="Imagem 30" descr="Homem com óculos de grau&#10;&#10;Descrição gerada automaticamente">
            <a:extLst>
              <a:ext uri="{FF2B5EF4-FFF2-40B4-BE49-F238E27FC236}">
                <a16:creationId xmlns:a16="http://schemas.microsoft.com/office/drawing/2014/main" id="{9B8FE234-FDF7-412C-B305-A629C9CAB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5255038" y="2274770"/>
            <a:ext cx="1761645" cy="1761645"/>
          </a:xfrm>
          <a:prstGeom prst="rect">
            <a:avLst/>
          </a:prstGeom>
        </p:spPr>
      </p:pic>
      <p:sp>
        <p:nvSpPr>
          <p:cNvPr id="35" name="CaixaDeTexto 11">
            <a:extLst>
              <a:ext uri="{FF2B5EF4-FFF2-40B4-BE49-F238E27FC236}">
                <a16:creationId xmlns:a16="http://schemas.microsoft.com/office/drawing/2014/main" id="{7D60826C-C8BB-4C8F-8DF0-373F2C5B9E27}"/>
              </a:ext>
            </a:extLst>
          </p:cNvPr>
          <p:cNvSpPr txBox="1"/>
          <p:nvPr/>
        </p:nvSpPr>
        <p:spPr>
          <a:xfrm>
            <a:off x="218957" y="4112296"/>
            <a:ext cx="28035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Juliana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6151904A-BC5D-46B6-96F5-440DA1A2EFB5}"/>
              </a:ext>
            </a:extLst>
          </p:cNvPr>
          <p:cNvSpPr txBox="1"/>
          <p:nvPr/>
        </p:nvSpPr>
        <p:spPr>
          <a:xfrm>
            <a:off x="3071608" y="4112295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cs typeface="Dubai Light" panose="020B0303030403030204" pitchFamily="34" charset="-78"/>
              </a:rPr>
              <a:t>Yudi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37" name="CaixaDeTexto 11">
            <a:extLst>
              <a:ext uri="{FF2B5EF4-FFF2-40B4-BE49-F238E27FC236}">
                <a16:creationId xmlns:a16="http://schemas.microsoft.com/office/drawing/2014/main" id="{4190BFF4-3018-478E-AFEA-DAA560E71976}"/>
              </a:ext>
            </a:extLst>
          </p:cNvPr>
          <p:cNvSpPr txBox="1"/>
          <p:nvPr/>
        </p:nvSpPr>
        <p:spPr>
          <a:xfrm>
            <a:off x="5289905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Ruiz</a:t>
            </a:r>
          </a:p>
        </p:txBody>
      </p:sp>
      <p:sp>
        <p:nvSpPr>
          <p:cNvPr id="38" name="CaixaDeTexto 11">
            <a:extLst>
              <a:ext uri="{FF2B5EF4-FFF2-40B4-BE49-F238E27FC236}">
                <a16:creationId xmlns:a16="http://schemas.microsoft.com/office/drawing/2014/main" id="{EED8528C-1EB7-4935-8B63-4B8EE040C3BA}"/>
              </a:ext>
            </a:extLst>
          </p:cNvPr>
          <p:cNvSpPr txBox="1"/>
          <p:nvPr/>
        </p:nvSpPr>
        <p:spPr>
          <a:xfrm>
            <a:off x="7587924" y="4112294"/>
            <a:ext cx="161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cs typeface="Dubai Light" panose="020B0303030403030204" pitchFamily="34" charset="-78"/>
              </a:rPr>
              <a:t>Vinicius</a:t>
            </a:r>
          </a:p>
        </p:txBody>
      </p:sp>
      <p:sp>
        <p:nvSpPr>
          <p:cNvPr id="39" name="CaixaDeTexto 11">
            <a:extLst>
              <a:ext uri="{FF2B5EF4-FFF2-40B4-BE49-F238E27FC236}">
                <a16:creationId xmlns:a16="http://schemas.microsoft.com/office/drawing/2014/main" id="{9AE9E498-E682-4DAB-8C56-4EFF598E71B9}"/>
              </a:ext>
            </a:extLst>
          </p:cNvPr>
          <p:cNvSpPr txBox="1"/>
          <p:nvPr/>
        </p:nvSpPr>
        <p:spPr>
          <a:xfrm>
            <a:off x="9839261" y="4112293"/>
            <a:ext cx="16121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cs typeface="Dubai Light"/>
              </a:rPr>
              <a:t>Rodolfo</a:t>
            </a:r>
            <a:endParaRPr lang="pt-BR" sz="3200" b="1" dirty="0">
              <a:solidFill>
                <a:schemeClr val="bg1"/>
              </a:solidFill>
              <a:cs typeface="Dubai Light" panose="020B0303030403030204" pitchFamily="34" charset="-7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04E51B0-8FE5-4919-832B-EE3DCCD30D93}"/>
              </a:ext>
            </a:extLst>
          </p:cNvPr>
          <p:cNvSpPr/>
          <p:nvPr/>
        </p:nvSpPr>
        <p:spPr>
          <a:xfrm>
            <a:off x="470648" y="778225"/>
            <a:ext cx="430306" cy="45719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9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294</Words>
  <Application>Microsoft Office PowerPoint</Application>
  <PresentationFormat>Widescreen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Dubai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Lucas Yudi Ganeko</cp:lastModifiedBy>
  <cp:revision>359</cp:revision>
  <dcterms:created xsi:type="dcterms:W3CDTF">2019-11-06T20:27:11Z</dcterms:created>
  <dcterms:modified xsi:type="dcterms:W3CDTF">2019-12-01T04:47:04Z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SOACAT\502109</vt:lpwstr>
  </property>
  <property fmtid="{D5CDD505-2E9C-101B-9397-08002B2CF9AE}" pid="4" name="SSDCxCLASSFICATION_DATE">
    <vt:lpwstr>11/19/2019 7:18:07 PM</vt:lpwstr>
  </property>
  <property fmtid="{D5CDD505-2E9C-101B-9397-08002B2CF9AE}" pid="5" name="SSDCxCLASSFICATION_GUID">
    <vt:lpwstr>DDBDE573D59F452752F9B12DA2BF68C8</vt:lpwstr>
  </property>
  <property fmtid="{D5CDD505-2E9C-101B-9397-08002B2CF9AE}" pid="6" name="SSDCxCLASSFICATION_LANG">
    <vt:lpwstr>pt</vt:lpwstr>
  </property>
</Properties>
</file>